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9" r:id="rId2"/>
    <p:sldId id="262" r:id="rId3"/>
    <p:sldId id="257" r:id="rId4"/>
    <p:sldId id="261" r:id="rId5"/>
    <p:sldId id="263" r:id="rId6"/>
    <p:sldId id="260" r:id="rId7"/>
  </p:sldIdLst>
  <p:sldSz cx="18288000" cy="10287000"/>
  <p:notesSz cx="6858000" cy="9144000"/>
  <p:embeddedFontLst>
    <p:embeddedFont>
      <p:font typeface="Lazydog" panose="020B0600000101010101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21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03.08.2026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6940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57482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604082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142083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6.png"/><Relationship Id="rId3" Type="http://schemas.openxmlformats.org/officeDocument/2006/relationships/audio" Target="NULL" TargetMode="External"/><Relationship Id="rId7" Type="http://schemas.microsoft.com/office/2007/relationships/media" Target="../media/media4.mp3"/><Relationship Id="rId12" Type="http://schemas.openxmlformats.org/officeDocument/2006/relationships/image" Target="../media/image5.png"/><Relationship Id="rId2" Type="http://schemas.openxmlformats.org/officeDocument/2006/relationships/audio" Target="../media/media1.mp3"/><Relationship Id="rId16" Type="http://schemas.openxmlformats.org/officeDocument/2006/relationships/image" Target="../media/image9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2.svg"/><Relationship Id="rId5" Type="http://schemas.microsoft.com/office/2007/relationships/media" Target="../media/media3.mp3"/><Relationship Id="rId15" Type="http://schemas.openxmlformats.org/officeDocument/2006/relationships/image" Target="../media/image8.png"/><Relationship Id="rId10" Type="http://schemas.openxmlformats.org/officeDocument/2006/relationships/image" Target="../media/image1.png"/><Relationship Id="rId4" Type="http://schemas.microsoft.com/office/2007/relationships/media" Target="../media/media2.mp3"/><Relationship Id="rId9" Type="http://schemas.openxmlformats.org/officeDocument/2006/relationships/notesSlide" Target="../notesSlides/notesSlide1.xml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3.png"/><Relationship Id="rId18" Type="http://schemas.openxmlformats.org/officeDocument/2006/relationships/image" Target="../media/image7.png"/><Relationship Id="rId3" Type="http://schemas.openxmlformats.org/officeDocument/2006/relationships/audio" Target="NULL" TargetMode="External"/><Relationship Id="rId7" Type="http://schemas.openxmlformats.org/officeDocument/2006/relationships/audio" Target="../media/media3.mp3"/><Relationship Id="rId12" Type="http://schemas.openxmlformats.org/officeDocument/2006/relationships/image" Target="../media/image5.png"/><Relationship Id="rId17" Type="http://schemas.openxmlformats.org/officeDocument/2006/relationships/image" Target="../media/image9.png"/><Relationship Id="rId2" Type="http://schemas.openxmlformats.org/officeDocument/2006/relationships/audio" Target="../media/media1.mp3"/><Relationship Id="rId16" Type="http://schemas.openxmlformats.org/officeDocument/2006/relationships/image" Target="../media/image6.png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2.svg"/><Relationship Id="rId5" Type="http://schemas.microsoft.com/office/2007/relationships/media" Target="../media/media4.mp3"/><Relationship Id="rId15" Type="http://schemas.openxmlformats.org/officeDocument/2006/relationships/image" Target="../media/image8.png"/><Relationship Id="rId10" Type="http://schemas.openxmlformats.org/officeDocument/2006/relationships/image" Target="../media/image1.png"/><Relationship Id="rId4" Type="http://schemas.microsoft.com/office/2007/relationships/media" Target="../media/media2.mp3"/><Relationship Id="rId9" Type="http://schemas.openxmlformats.org/officeDocument/2006/relationships/notesSlide" Target="../notesSlides/notesSlide2.xml"/><Relationship Id="rId1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.svg"/><Relationship Id="rId18" Type="http://schemas.openxmlformats.org/officeDocument/2006/relationships/image" Target="../media/image7.png"/><Relationship Id="rId3" Type="http://schemas.openxmlformats.org/officeDocument/2006/relationships/audio" Target="NULL" TargetMode="External"/><Relationship Id="rId7" Type="http://schemas.openxmlformats.org/officeDocument/2006/relationships/audio" Target="../media/media3.mp3"/><Relationship Id="rId12" Type="http://schemas.openxmlformats.org/officeDocument/2006/relationships/image" Target="../media/image3.png"/><Relationship Id="rId17" Type="http://schemas.openxmlformats.org/officeDocument/2006/relationships/image" Target="../media/image9.png"/><Relationship Id="rId2" Type="http://schemas.openxmlformats.org/officeDocument/2006/relationships/audio" Target="../media/media1.mp3"/><Relationship Id="rId16" Type="http://schemas.openxmlformats.org/officeDocument/2006/relationships/image" Target="../media/image6.png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2.svg"/><Relationship Id="rId5" Type="http://schemas.microsoft.com/office/2007/relationships/media" Target="../media/media4.mp3"/><Relationship Id="rId1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microsoft.com/office/2007/relationships/media" Target="../media/media2.mp3"/><Relationship Id="rId9" Type="http://schemas.openxmlformats.org/officeDocument/2006/relationships/notesSlide" Target="../notesSlides/notesSlide3.xml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.svg"/><Relationship Id="rId18" Type="http://schemas.openxmlformats.org/officeDocument/2006/relationships/image" Target="../media/image7.png"/><Relationship Id="rId3" Type="http://schemas.openxmlformats.org/officeDocument/2006/relationships/audio" Target="NULL" TargetMode="External"/><Relationship Id="rId7" Type="http://schemas.microsoft.com/office/2007/relationships/media" Target="../media/media4.mp3"/><Relationship Id="rId12" Type="http://schemas.openxmlformats.org/officeDocument/2006/relationships/image" Target="../media/image3.png"/><Relationship Id="rId17" Type="http://schemas.openxmlformats.org/officeDocument/2006/relationships/image" Target="../media/image9.png"/><Relationship Id="rId2" Type="http://schemas.openxmlformats.org/officeDocument/2006/relationships/audio" Target="../media/media1.mp3"/><Relationship Id="rId16" Type="http://schemas.openxmlformats.org/officeDocument/2006/relationships/image" Target="../media/image6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2.svg"/><Relationship Id="rId5" Type="http://schemas.microsoft.com/office/2007/relationships/media" Target="../media/media3.mp3"/><Relationship Id="rId1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microsoft.com/office/2007/relationships/media" Target="../media/media2.mp3"/><Relationship Id="rId9" Type="http://schemas.openxmlformats.org/officeDocument/2006/relationships/notesSlide" Target="../notesSlides/notesSlide4.xml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D25C78DB-FFA5-4F1B-2369-3175F59BC91C}"/>
              </a:ext>
            </a:extLst>
          </p:cNvPr>
          <p:cNvSpPr txBox="1"/>
          <p:nvPr/>
        </p:nvSpPr>
        <p:spPr>
          <a:xfrm>
            <a:off x="3031935" y="2378191"/>
            <a:ext cx="12224130" cy="1023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22"/>
              </a:lnSpc>
            </a:pPr>
            <a:r>
              <a:rPr lang="en-US" altLang="ko-KR" sz="12000" dirty="0">
                <a:solidFill>
                  <a:srgbClr val="615243"/>
                </a:solidFill>
                <a:latin typeface="Lazydog"/>
                <a:ea typeface="Lazydog"/>
                <a:cs typeface="Lazydog"/>
                <a:sym typeface="Lazydog"/>
              </a:rPr>
              <a:t>Magic</a:t>
            </a:r>
            <a:r>
              <a:rPr lang="ko-KR" altLang="en-US" sz="12000" dirty="0">
                <a:solidFill>
                  <a:srgbClr val="615243"/>
                </a:solidFill>
                <a:latin typeface="Lazydog"/>
                <a:ea typeface="Lazydog"/>
                <a:cs typeface="Lazydog"/>
                <a:sym typeface="Lazydog"/>
              </a:rPr>
              <a:t> </a:t>
            </a:r>
            <a:r>
              <a:rPr lang="en-US" altLang="ko-KR" sz="12000" dirty="0">
                <a:solidFill>
                  <a:srgbClr val="615243"/>
                </a:solidFill>
                <a:latin typeface="Lazydog"/>
                <a:ea typeface="Lazydog"/>
                <a:cs typeface="Lazydog"/>
                <a:sym typeface="Lazydog"/>
              </a:rPr>
              <a:t>Lamp</a:t>
            </a:r>
            <a:endParaRPr lang="en-US" sz="12000" dirty="0">
              <a:solidFill>
                <a:srgbClr val="615243"/>
              </a:solidFill>
              <a:latin typeface="Lazydog"/>
              <a:ea typeface="Lazydog"/>
              <a:cs typeface="Lazydog"/>
              <a:sym typeface="Lazydog"/>
            </a:endParaRPr>
          </a:p>
        </p:txBody>
      </p:sp>
      <p:grpSp>
        <p:nvGrpSpPr>
          <p:cNvPr id="7" name="Group 28">
            <a:extLst>
              <a:ext uri="{FF2B5EF4-FFF2-40B4-BE49-F238E27FC236}">
                <a16:creationId xmlns:a16="http://schemas.microsoft.com/office/drawing/2014/main" id="{6603C57C-BC99-A053-FD6B-FA6D01B94E16}"/>
              </a:ext>
            </a:extLst>
          </p:cNvPr>
          <p:cNvGrpSpPr/>
          <p:nvPr/>
        </p:nvGrpSpPr>
        <p:grpSpPr>
          <a:xfrm>
            <a:off x="4686300" y="3401676"/>
            <a:ext cx="8915400" cy="4780383"/>
            <a:chOff x="390919" y="844855"/>
            <a:chExt cx="5198612" cy="3119167"/>
          </a:xfrm>
        </p:grpSpPr>
        <p:sp>
          <p:nvSpPr>
            <p:cNvPr id="8" name="Freeform 29">
              <a:extLst>
                <a:ext uri="{FF2B5EF4-FFF2-40B4-BE49-F238E27FC236}">
                  <a16:creationId xmlns:a16="http://schemas.microsoft.com/office/drawing/2014/main" id="{2BD6748D-0686-036C-7A6D-F1456BD5A0C2}"/>
                </a:ext>
              </a:extLst>
            </p:cNvPr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TextBox 32">
              <a:extLst>
                <a:ext uri="{FF2B5EF4-FFF2-40B4-BE49-F238E27FC236}">
                  <a16:creationId xmlns:a16="http://schemas.microsoft.com/office/drawing/2014/main" id="{87A971D8-017D-372A-077E-09C9E0C6D634}"/>
                </a:ext>
              </a:extLst>
            </p:cNvPr>
            <p:cNvSpPr txBox="1"/>
            <p:nvPr/>
          </p:nvSpPr>
          <p:spPr>
            <a:xfrm>
              <a:off x="2032114" y="2141200"/>
              <a:ext cx="2525409" cy="10497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2913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2">
            <a:extLst>
              <a:ext uri="{FF2B5EF4-FFF2-40B4-BE49-F238E27FC236}">
                <a16:creationId xmlns:a16="http://schemas.microsoft.com/office/drawing/2014/main" id="{6A9F4265-6E7F-92C6-E77F-6D8F5B325D42}"/>
              </a:ext>
            </a:extLst>
          </p:cNvPr>
          <p:cNvGrpSpPr/>
          <p:nvPr/>
        </p:nvGrpSpPr>
        <p:grpSpPr>
          <a:xfrm>
            <a:off x="533400" y="2169691"/>
            <a:ext cx="3593647" cy="3431933"/>
            <a:chOff x="0" y="0"/>
            <a:chExt cx="4791530" cy="4575911"/>
          </a:xfrm>
        </p:grpSpPr>
        <p:sp>
          <p:nvSpPr>
            <p:cNvPr id="5" name="Freeform 113">
              <a:extLst>
                <a:ext uri="{FF2B5EF4-FFF2-40B4-BE49-F238E27FC236}">
                  <a16:creationId xmlns:a16="http://schemas.microsoft.com/office/drawing/2014/main" id="{7ACFD25D-AB9D-B76F-125B-972542A21C91}"/>
                </a:ext>
              </a:extLst>
            </p:cNvPr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6" name="TextBox 114">
              <a:extLst>
                <a:ext uri="{FF2B5EF4-FFF2-40B4-BE49-F238E27FC236}">
                  <a16:creationId xmlns:a16="http://schemas.microsoft.com/office/drawing/2014/main" id="{3A336435-537C-B51B-5658-34FA036581A5}"/>
                </a:ext>
              </a:extLst>
            </p:cNvPr>
            <p:cNvSpPr txBox="1"/>
            <p:nvPr/>
          </p:nvSpPr>
          <p:spPr>
            <a:xfrm>
              <a:off x="1658314" y="1379619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1</a:t>
              </a:r>
            </a:p>
          </p:txBody>
        </p:sp>
      </p:grpSp>
      <p:sp>
        <p:nvSpPr>
          <p:cNvPr id="9" name="TextBox 3">
            <a:extLst>
              <a:ext uri="{FF2B5EF4-FFF2-40B4-BE49-F238E27FC236}">
                <a16:creationId xmlns:a16="http://schemas.microsoft.com/office/drawing/2014/main" id="{5F5BE23D-0930-6090-1954-704B11691A19}"/>
              </a:ext>
            </a:extLst>
          </p:cNvPr>
          <p:cNvSpPr txBox="1"/>
          <p:nvPr/>
        </p:nvSpPr>
        <p:spPr>
          <a:xfrm>
            <a:off x="3031935" y="601062"/>
            <a:ext cx="12224130" cy="971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22"/>
              </a:lnSpc>
            </a:pPr>
            <a:r>
              <a:rPr lang="en-US" altLang="ko-KR" sz="8800" dirty="0">
                <a:solidFill>
                  <a:srgbClr val="615243"/>
                </a:solidFill>
                <a:latin typeface="Lazydog"/>
                <a:ea typeface="Lazydog"/>
                <a:cs typeface="Lazydog"/>
                <a:sym typeface="Lazydog"/>
              </a:rPr>
              <a:t>How to play</a:t>
            </a:r>
            <a:endParaRPr lang="en-US" sz="8800" dirty="0">
              <a:solidFill>
                <a:srgbClr val="615243"/>
              </a:solidFill>
              <a:latin typeface="Lazydog"/>
              <a:ea typeface="Lazydog"/>
              <a:cs typeface="Lazydog"/>
              <a:sym typeface="Lazydog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7816D0CA-F1BB-5EE7-8B68-733D2EFD32D4}"/>
              </a:ext>
            </a:extLst>
          </p:cNvPr>
          <p:cNvSpPr txBox="1"/>
          <p:nvPr/>
        </p:nvSpPr>
        <p:spPr>
          <a:xfrm>
            <a:off x="11898406" y="3565248"/>
            <a:ext cx="5851243" cy="867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22"/>
              </a:lnSpc>
            </a:pPr>
            <a:r>
              <a:rPr lang="en-US" altLang="ko-KR" sz="6000" dirty="0">
                <a:solidFill>
                  <a:srgbClr val="615243"/>
                </a:solidFill>
                <a:latin typeface="Lazydog"/>
                <a:ea typeface="Lazydog"/>
                <a:cs typeface="Lazydog"/>
                <a:sym typeface="Lazydog"/>
              </a:rPr>
              <a:t>change points</a:t>
            </a:r>
            <a:endParaRPr lang="en-US" sz="6000" dirty="0">
              <a:solidFill>
                <a:srgbClr val="615243"/>
              </a:solidFill>
              <a:latin typeface="Lazydog"/>
              <a:ea typeface="Lazydog"/>
              <a:cs typeface="Lazydog"/>
              <a:sym typeface="Lazydog"/>
            </a:endParaRPr>
          </a:p>
        </p:txBody>
      </p:sp>
      <p:pic>
        <p:nvPicPr>
          <p:cNvPr id="11" name="Picture 4" descr="PNG Abu - Aladdin Disney by MikeMoon1990 on DeviantArt">
            <a:extLst>
              <a:ext uri="{FF2B5EF4-FFF2-40B4-BE49-F238E27FC236}">
                <a16:creationId xmlns:a16="http://schemas.microsoft.com/office/drawing/2014/main" id="{96F0B11C-2D78-0BB2-D796-A36D5A1E1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833" y="2386975"/>
            <a:ext cx="2176859" cy="294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8F486922-ECC3-48EC-B507-8059FD469B61}"/>
              </a:ext>
            </a:extLst>
          </p:cNvPr>
          <p:cNvSpPr txBox="1"/>
          <p:nvPr/>
        </p:nvSpPr>
        <p:spPr>
          <a:xfrm>
            <a:off x="4189338" y="3584894"/>
            <a:ext cx="3801286" cy="867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22"/>
              </a:lnSpc>
            </a:pPr>
            <a:r>
              <a:rPr lang="en-US" altLang="ko-KR" sz="6000" dirty="0">
                <a:solidFill>
                  <a:srgbClr val="615243"/>
                </a:solidFill>
                <a:latin typeface="Lazydog"/>
                <a:ea typeface="Lazydog"/>
                <a:cs typeface="Lazydog"/>
                <a:sym typeface="Lazydog"/>
              </a:rPr>
              <a:t>1 point</a:t>
            </a:r>
            <a:endParaRPr lang="en-US" sz="6000" dirty="0">
              <a:solidFill>
                <a:srgbClr val="615243"/>
              </a:solidFill>
              <a:latin typeface="Lazydog"/>
              <a:ea typeface="Lazydog"/>
              <a:cs typeface="Lazydog"/>
              <a:sym typeface="Lazydog"/>
            </a:endParaRPr>
          </a:p>
        </p:txBody>
      </p:sp>
      <p:pic>
        <p:nvPicPr>
          <p:cNvPr id="150" name="그림 149">
            <a:extLst>
              <a:ext uri="{FF2B5EF4-FFF2-40B4-BE49-F238E27FC236}">
                <a16:creationId xmlns:a16="http://schemas.microsoft.com/office/drawing/2014/main" id="{F5599457-BDB2-8D62-FC11-BFBABD50702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23" y="5594262"/>
            <a:ext cx="3686880" cy="3686880"/>
          </a:xfrm>
          <a:prstGeom prst="rect">
            <a:avLst/>
          </a:prstGeom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2EB48F9C-38A9-56DF-C638-8DF67BD19DCF}"/>
              </a:ext>
            </a:extLst>
          </p:cNvPr>
          <p:cNvSpPr txBox="1"/>
          <p:nvPr/>
        </p:nvSpPr>
        <p:spPr>
          <a:xfrm>
            <a:off x="13274865" y="6939166"/>
            <a:ext cx="3962400" cy="867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22"/>
              </a:lnSpc>
            </a:pPr>
            <a:r>
              <a:rPr lang="en-US" altLang="ko-KR" sz="6000" dirty="0">
                <a:solidFill>
                  <a:srgbClr val="615243"/>
                </a:solidFill>
                <a:latin typeface="Lazydog"/>
                <a:ea typeface="Lazydog"/>
                <a:cs typeface="Lazydog"/>
                <a:sym typeface="Lazydog"/>
              </a:rPr>
              <a:t>-5 points</a:t>
            </a:r>
            <a:endParaRPr lang="en-US" sz="6000" dirty="0">
              <a:solidFill>
                <a:srgbClr val="615243"/>
              </a:solidFill>
              <a:latin typeface="Lazydog"/>
              <a:ea typeface="Lazydog"/>
              <a:cs typeface="Lazydog"/>
              <a:sym typeface="Lazydog"/>
            </a:endParaRPr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9CD26120-758D-C22C-BC80-E4CDFBA299F7}"/>
              </a:ext>
            </a:extLst>
          </p:cNvPr>
          <p:cNvSpPr txBox="1"/>
          <p:nvPr/>
        </p:nvSpPr>
        <p:spPr>
          <a:xfrm>
            <a:off x="4718789" y="6190468"/>
            <a:ext cx="3962400" cy="2765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22"/>
              </a:lnSpc>
            </a:pPr>
            <a:r>
              <a:rPr lang="en-US" altLang="ko-KR" sz="6000" dirty="0">
                <a:solidFill>
                  <a:srgbClr val="615243"/>
                </a:solidFill>
                <a:latin typeface="Lazydog"/>
                <a:ea typeface="Lazydog"/>
                <a:cs typeface="Lazydog"/>
                <a:sym typeface="Lazydog"/>
              </a:rPr>
              <a:t>+1 and</a:t>
            </a:r>
          </a:p>
          <a:p>
            <a:pPr>
              <a:lnSpc>
                <a:spcPts val="7422"/>
              </a:lnSpc>
            </a:pPr>
            <a:r>
              <a:rPr lang="en-US" altLang="ko-KR" sz="6000" dirty="0">
                <a:solidFill>
                  <a:srgbClr val="615243"/>
                </a:solidFill>
                <a:latin typeface="Lazydog"/>
                <a:ea typeface="Lazydog"/>
                <a:cs typeface="Lazydog"/>
                <a:sym typeface="Lazydog"/>
              </a:rPr>
              <a:t>Choose again</a:t>
            </a:r>
            <a:endParaRPr lang="en-US" sz="6000" dirty="0">
              <a:solidFill>
                <a:srgbClr val="615243"/>
              </a:solidFill>
              <a:latin typeface="Lazydog"/>
              <a:ea typeface="Lazydog"/>
              <a:cs typeface="Lazydog"/>
              <a:sym typeface="Lazydog"/>
            </a:endParaRPr>
          </a:p>
        </p:txBody>
      </p:sp>
      <p:pic>
        <p:nvPicPr>
          <p:cNvPr id="20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7DB346F7-27DA-BA2A-4B6E-242C4D4841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049884" y="6924315"/>
            <a:ext cx="656897" cy="648936"/>
          </a:xfrm>
          <a:prstGeom prst="rect">
            <a:avLst/>
          </a:prstGeom>
        </p:spPr>
      </p:pic>
      <p:pic>
        <p:nvPicPr>
          <p:cNvPr id="21" name="stu9-monkey-352770">
            <a:hlinkClick r:id="" action="ppaction://media"/>
            <a:extLst>
              <a:ext uri="{FF2B5EF4-FFF2-40B4-BE49-F238E27FC236}">
                <a16:creationId xmlns:a16="http://schemas.microsoft.com/office/drawing/2014/main" id="{D2C7DE23-1873-7078-81E7-BF77D0211E6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114" end="2300.2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078010" y="9675835"/>
            <a:ext cx="609600" cy="609600"/>
          </a:xfrm>
          <a:prstGeom prst="rect">
            <a:avLst/>
          </a:prstGeom>
        </p:spPr>
      </p:pic>
      <p:pic>
        <p:nvPicPr>
          <p:cNvPr id="22" name="universfield-magic-spell-278824">
            <a:hlinkClick r:id="" action="ppaction://media"/>
            <a:extLst>
              <a:ext uri="{FF2B5EF4-FFF2-40B4-BE49-F238E27FC236}">
                <a16:creationId xmlns:a16="http://schemas.microsoft.com/office/drawing/2014/main" id="{13362ECF-9E26-D821-9B85-583AB19F605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65891" y="3649675"/>
            <a:ext cx="609600" cy="609600"/>
          </a:xfrm>
          <a:prstGeom prst="rect">
            <a:avLst/>
          </a:prstGeom>
        </p:spPr>
      </p:pic>
      <p:pic>
        <p:nvPicPr>
          <p:cNvPr id="23" name="dffdv-tiger-attack-195840">
            <a:hlinkClick r:id="" action="ppaction://media"/>
            <a:extLst>
              <a:ext uri="{FF2B5EF4-FFF2-40B4-BE49-F238E27FC236}">
                <a16:creationId xmlns:a16="http://schemas.microsoft.com/office/drawing/2014/main" id="{B3F73EA9-1B0D-A0E0-8977-846C1D09E41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7">
                  <p14:trim end="16482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002587" y="4958623"/>
            <a:ext cx="609600" cy="609600"/>
          </a:xfrm>
          <a:prstGeom prst="rect">
            <a:avLst/>
          </a:prstGeom>
        </p:spPr>
      </p:pic>
      <p:pic>
        <p:nvPicPr>
          <p:cNvPr id="16" name="Picture 10" descr="Rajah the Tiger (Aladdin) Png 2 by JosephPatrickBrennan on DeviantArt">
            <a:extLst>
              <a:ext uri="{FF2B5EF4-FFF2-40B4-BE49-F238E27FC236}">
                <a16:creationId xmlns:a16="http://schemas.microsoft.com/office/drawing/2014/main" id="{92482ACC-01B5-D8AA-CF43-190249B1E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364" y="5838468"/>
            <a:ext cx="4248150" cy="306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3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3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17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8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23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10" grpId="0"/>
      <p:bldP spid="13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roup 97"/>
          <p:cNvGrpSpPr/>
          <p:nvPr/>
        </p:nvGrpSpPr>
        <p:grpSpPr>
          <a:xfrm>
            <a:off x="7649090" y="6946513"/>
            <a:ext cx="3593647" cy="3431933"/>
            <a:chOff x="0" y="0"/>
            <a:chExt cx="4791530" cy="4575911"/>
          </a:xfrm>
        </p:grpSpPr>
        <p:sp>
          <p:nvSpPr>
            <p:cNvPr id="98" name="Freeform 98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99" name="TextBox 99"/>
            <p:cNvSpPr txBox="1"/>
            <p:nvPr/>
          </p:nvSpPr>
          <p:spPr>
            <a:xfrm>
              <a:off x="1781915" y="1516705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1</a:t>
              </a:r>
            </a:p>
          </p:txBody>
        </p:sp>
      </p:grpSp>
      <p:grpSp>
        <p:nvGrpSpPr>
          <p:cNvPr id="106" name="Group 106"/>
          <p:cNvGrpSpPr/>
          <p:nvPr/>
        </p:nvGrpSpPr>
        <p:grpSpPr>
          <a:xfrm>
            <a:off x="10804925" y="6946513"/>
            <a:ext cx="3593647" cy="3431933"/>
            <a:chOff x="0" y="0"/>
            <a:chExt cx="4791530" cy="4575911"/>
          </a:xfrm>
        </p:grpSpPr>
        <p:sp>
          <p:nvSpPr>
            <p:cNvPr id="107" name="Freeform 107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108" name="TextBox 108"/>
            <p:cNvSpPr txBox="1"/>
            <p:nvPr/>
          </p:nvSpPr>
          <p:spPr>
            <a:xfrm>
              <a:off x="1649986" y="1516705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5</a:t>
              </a:r>
            </a:p>
          </p:txBody>
        </p:sp>
      </p:grpSp>
      <p:grpSp>
        <p:nvGrpSpPr>
          <p:cNvPr id="115" name="Group 115"/>
          <p:cNvGrpSpPr/>
          <p:nvPr/>
        </p:nvGrpSpPr>
        <p:grpSpPr>
          <a:xfrm>
            <a:off x="964031" y="4061983"/>
            <a:ext cx="3593647" cy="3431933"/>
            <a:chOff x="0" y="0"/>
            <a:chExt cx="4791530" cy="4575911"/>
          </a:xfrm>
        </p:grpSpPr>
        <p:sp>
          <p:nvSpPr>
            <p:cNvPr id="116" name="Freeform 116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117" name="TextBox 117"/>
            <p:cNvSpPr txBox="1"/>
            <p:nvPr/>
          </p:nvSpPr>
          <p:spPr>
            <a:xfrm>
              <a:off x="1736581" y="1389430"/>
              <a:ext cx="1075411" cy="178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3</a:t>
              </a:r>
            </a:p>
          </p:txBody>
        </p:sp>
      </p:grpSp>
      <p:grpSp>
        <p:nvGrpSpPr>
          <p:cNvPr id="121" name="Group 121"/>
          <p:cNvGrpSpPr/>
          <p:nvPr/>
        </p:nvGrpSpPr>
        <p:grpSpPr>
          <a:xfrm>
            <a:off x="14150714" y="4133106"/>
            <a:ext cx="3593647" cy="3431933"/>
            <a:chOff x="0" y="0"/>
            <a:chExt cx="4791530" cy="4575911"/>
          </a:xfrm>
        </p:grpSpPr>
        <p:sp>
          <p:nvSpPr>
            <p:cNvPr id="122" name="Freeform 122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123" name="TextBox 123"/>
            <p:cNvSpPr txBox="1"/>
            <p:nvPr/>
          </p:nvSpPr>
          <p:spPr>
            <a:xfrm>
              <a:off x="1858059" y="1449747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4</a:t>
              </a:r>
            </a:p>
          </p:txBody>
        </p:sp>
      </p:grpSp>
      <p:grpSp>
        <p:nvGrpSpPr>
          <p:cNvPr id="124" name="Group 124"/>
          <p:cNvGrpSpPr/>
          <p:nvPr/>
        </p:nvGrpSpPr>
        <p:grpSpPr>
          <a:xfrm>
            <a:off x="840938" y="6993765"/>
            <a:ext cx="3593647" cy="3431933"/>
            <a:chOff x="0" y="0"/>
            <a:chExt cx="4791530" cy="4575911"/>
          </a:xfrm>
        </p:grpSpPr>
        <p:sp>
          <p:nvSpPr>
            <p:cNvPr id="125" name="Freeform 125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126" name="TextBox 126"/>
            <p:cNvSpPr txBox="1"/>
            <p:nvPr/>
          </p:nvSpPr>
          <p:spPr>
            <a:xfrm>
              <a:off x="1650356" y="1466757"/>
              <a:ext cx="1075411" cy="178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2</a:t>
              </a:r>
            </a:p>
          </p:txBody>
        </p:sp>
      </p:grpSp>
      <p:grpSp>
        <p:nvGrpSpPr>
          <p:cNvPr id="127" name="Group 127"/>
          <p:cNvGrpSpPr/>
          <p:nvPr/>
        </p:nvGrpSpPr>
        <p:grpSpPr>
          <a:xfrm>
            <a:off x="7607406" y="4126491"/>
            <a:ext cx="3593647" cy="3431933"/>
            <a:chOff x="0" y="0"/>
            <a:chExt cx="4791530" cy="4575911"/>
          </a:xfrm>
        </p:grpSpPr>
        <p:sp>
          <p:nvSpPr>
            <p:cNvPr id="128" name="Freeform 128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129" name="TextBox 129"/>
            <p:cNvSpPr txBox="1"/>
            <p:nvPr/>
          </p:nvSpPr>
          <p:spPr>
            <a:xfrm>
              <a:off x="1779792" y="1498885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4</a:t>
              </a:r>
            </a:p>
          </p:txBody>
        </p:sp>
      </p:grpSp>
      <p:grpSp>
        <p:nvGrpSpPr>
          <p:cNvPr id="130" name="Group 130"/>
          <p:cNvGrpSpPr/>
          <p:nvPr/>
        </p:nvGrpSpPr>
        <p:grpSpPr>
          <a:xfrm>
            <a:off x="10785810" y="4149772"/>
            <a:ext cx="3593647" cy="3431933"/>
            <a:chOff x="0" y="0"/>
            <a:chExt cx="4791530" cy="4575911"/>
          </a:xfrm>
        </p:grpSpPr>
        <p:sp>
          <p:nvSpPr>
            <p:cNvPr id="131" name="Freeform 131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132" name="TextBox 132"/>
            <p:cNvSpPr txBox="1"/>
            <p:nvPr/>
          </p:nvSpPr>
          <p:spPr>
            <a:xfrm>
              <a:off x="1777093" y="1498886"/>
              <a:ext cx="1075411" cy="178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2</a:t>
              </a:r>
            </a:p>
          </p:txBody>
        </p:sp>
      </p:grpSp>
      <p:grpSp>
        <p:nvGrpSpPr>
          <p:cNvPr id="133" name="Group 133"/>
          <p:cNvGrpSpPr/>
          <p:nvPr/>
        </p:nvGrpSpPr>
        <p:grpSpPr>
          <a:xfrm>
            <a:off x="14110730" y="6992124"/>
            <a:ext cx="3593647" cy="3431933"/>
            <a:chOff x="0" y="0"/>
            <a:chExt cx="4791530" cy="4575911"/>
          </a:xfrm>
        </p:grpSpPr>
        <p:sp>
          <p:nvSpPr>
            <p:cNvPr id="134" name="Freeform 134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135" name="TextBox 135"/>
            <p:cNvSpPr txBox="1"/>
            <p:nvPr/>
          </p:nvSpPr>
          <p:spPr>
            <a:xfrm>
              <a:off x="1809208" y="1566231"/>
              <a:ext cx="1075411" cy="178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2</a:t>
              </a:r>
            </a:p>
          </p:txBody>
        </p:sp>
      </p:grpSp>
      <p:grpSp>
        <p:nvGrpSpPr>
          <p:cNvPr id="100" name="Group 100"/>
          <p:cNvGrpSpPr/>
          <p:nvPr/>
        </p:nvGrpSpPr>
        <p:grpSpPr>
          <a:xfrm>
            <a:off x="10740256" y="1244144"/>
            <a:ext cx="3593647" cy="3431933"/>
            <a:chOff x="0" y="0"/>
            <a:chExt cx="4791530" cy="4575911"/>
          </a:xfrm>
        </p:grpSpPr>
        <p:sp>
          <p:nvSpPr>
            <p:cNvPr id="101" name="Freeform 101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102" name="TextBox 102"/>
            <p:cNvSpPr txBox="1"/>
            <p:nvPr/>
          </p:nvSpPr>
          <p:spPr>
            <a:xfrm>
              <a:off x="1736210" y="1379619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1</a:t>
              </a:r>
            </a:p>
          </p:txBody>
        </p:sp>
      </p:grpSp>
      <p:grpSp>
        <p:nvGrpSpPr>
          <p:cNvPr id="103" name="Group 103"/>
          <p:cNvGrpSpPr/>
          <p:nvPr/>
        </p:nvGrpSpPr>
        <p:grpSpPr>
          <a:xfrm>
            <a:off x="4417993" y="1189299"/>
            <a:ext cx="3593647" cy="3431933"/>
            <a:chOff x="0" y="0"/>
            <a:chExt cx="4791530" cy="4575911"/>
          </a:xfrm>
        </p:grpSpPr>
        <p:sp>
          <p:nvSpPr>
            <p:cNvPr id="104" name="Freeform 104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105" name="TextBox 105"/>
            <p:cNvSpPr txBox="1"/>
            <p:nvPr/>
          </p:nvSpPr>
          <p:spPr>
            <a:xfrm>
              <a:off x="1673746" y="1389429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3</a:t>
              </a:r>
            </a:p>
          </p:txBody>
        </p:sp>
      </p:grpSp>
      <p:grpSp>
        <p:nvGrpSpPr>
          <p:cNvPr id="112" name="Group 112"/>
          <p:cNvGrpSpPr/>
          <p:nvPr/>
        </p:nvGrpSpPr>
        <p:grpSpPr>
          <a:xfrm>
            <a:off x="7607406" y="1244144"/>
            <a:ext cx="3593647" cy="3431933"/>
            <a:chOff x="0" y="0"/>
            <a:chExt cx="4791530" cy="4575911"/>
          </a:xfrm>
        </p:grpSpPr>
        <p:sp>
          <p:nvSpPr>
            <p:cNvPr id="113" name="Freeform 113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114" name="TextBox 114"/>
            <p:cNvSpPr txBox="1"/>
            <p:nvPr/>
          </p:nvSpPr>
          <p:spPr>
            <a:xfrm>
              <a:off x="1658314" y="1379619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2</a:t>
              </a:r>
            </a:p>
          </p:txBody>
        </p:sp>
      </p:grpSp>
      <p:grpSp>
        <p:nvGrpSpPr>
          <p:cNvPr id="136" name="Group 136"/>
          <p:cNvGrpSpPr/>
          <p:nvPr/>
        </p:nvGrpSpPr>
        <p:grpSpPr>
          <a:xfrm>
            <a:off x="14015399" y="1134397"/>
            <a:ext cx="3593647" cy="3431933"/>
            <a:chOff x="0" y="0"/>
            <a:chExt cx="4791530" cy="4575911"/>
          </a:xfrm>
        </p:grpSpPr>
        <p:sp>
          <p:nvSpPr>
            <p:cNvPr id="137" name="Freeform 137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138" name="TextBox 138"/>
            <p:cNvSpPr txBox="1"/>
            <p:nvPr/>
          </p:nvSpPr>
          <p:spPr>
            <a:xfrm>
              <a:off x="1700167" y="1389430"/>
              <a:ext cx="1075411" cy="178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2</a:t>
              </a:r>
            </a:p>
          </p:txBody>
        </p:sp>
      </p:grpSp>
      <p:sp>
        <p:nvSpPr>
          <p:cNvPr id="3" name="TextBox 3"/>
          <p:cNvSpPr txBox="1"/>
          <p:nvPr/>
        </p:nvSpPr>
        <p:spPr>
          <a:xfrm>
            <a:off x="5803141" y="280257"/>
            <a:ext cx="6803167" cy="947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2"/>
              </a:lnSpc>
            </a:pPr>
            <a:r>
              <a:rPr lang="en-US" sz="6185" dirty="0">
                <a:solidFill>
                  <a:srgbClr val="615243"/>
                </a:solidFill>
                <a:latin typeface="Lazydog"/>
                <a:ea typeface="Lazydog"/>
                <a:cs typeface="Lazydog"/>
                <a:sym typeface="Lazydog"/>
              </a:rPr>
              <a:t>I wish I could...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455323" y="910921"/>
            <a:ext cx="4428846" cy="3423330"/>
            <a:chOff x="0" y="0"/>
            <a:chExt cx="5905128" cy="4564440"/>
          </a:xfrm>
        </p:grpSpPr>
        <p:sp>
          <p:nvSpPr>
            <p:cNvPr id="5" name="Freeform 5"/>
            <p:cNvSpPr/>
            <p:nvPr/>
          </p:nvSpPr>
          <p:spPr>
            <a:xfrm rot="1072647">
              <a:off x="353258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2267347" y="2192279"/>
              <a:ext cx="1619844" cy="1047547"/>
              <a:chOff x="0" y="0"/>
              <a:chExt cx="20734001" cy="1340859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0734001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20734001" h="13408597">
                    <a:moveTo>
                      <a:pt x="63726" y="0"/>
                    </a:moveTo>
                    <a:lnTo>
                      <a:pt x="20670276" y="0"/>
                    </a:lnTo>
                    <a:cubicBezTo>
                      <a:pt x="20705469" y="0"/>
                      <a:pt x="20734001" y="28531"/>
                      <a:pt x="20734001" y="63726"/>
                    </a:cubicBezTo>
                    <a:lnTo>
                      <a:pt x="20734001" y="13344871"/>
                    </a:lnTo>
                    <a:cubicBezTo>
                      <a:pt x="20734001" y="13380065"/>
                      <a:pt x="20705469" y="13408597"/>
                      <a:pt x="20670276" y="13408597"/>
                    </a:cubicBezTo>
                    <a:lnTo>
                      <a:pt x="63726" y="13408597"/>
                    </a:lnTo>
                    <a:cubicBezTo>
                      <a:pt x="28531" y="13408597"/>
                      <a:pt x="0" y="13380065"/>
                      <a:pt x="0" y="13344871"/>
                    </a:cubicBezTo>
                    <a:lnTo>
                      <a:pt x="0" y="63726"/>
                    </a:lnTo>
                    <a:cubicBezTo>
                      <a:pt x="0" y="28531"/>
                      <a:pt x="28531" y="0"/>
                      <a:pt x="63726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28575"/>
                <a:ext cx="20734001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2436419" y="2371488"/>
              <a:ext cx="1281700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fly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789817" y="929238"/>
            <a:ext cx="4485338" cy="3606658"/>
            <a:chOff x="0" y="0"/>
            <a:chExt cx="5980450" cy="4808878"/>
          </a:xfrm>
        </p:grpSpPr>
        <p:sp>
          <p:nvSpPr>
            <p:cNvPr id="11" name="Freeform 11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2" name="Group 12"/>
            <p:cNvGrpSpPr/>
            <p:nvPr/>
          </p:nvGrpSpPr>
          <p:grpSpPr>
            <a:xfrm>
              <a:off x="1995905" y="2167856"/>
              <a:ext cx="2569583" cy="1047547"/>
              <a:chOff x="0" y="0"/>
              <a:chExt cx="32890662" cy="13408596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32890662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890662" h="13408597">
                    <a:moveTo>
                      <a:pt x="40172" y="0"/>
                    </a:moveTo>
                    <a:lnTo>
                      <a:pt x="32850491" y="0"/>
                    </a:lnTo>
                    <a:cubicBezTo>
                      <a:pt x="32872676" y="0"/>
                      <a:pt x="32890662" y="17986"/>
                      <a:pt x="32890662" y="40172"/>
                    </a:cubicBezTo>
                    <a:lnTo>
                      <a:pt x="32890662" y="13368424"/>
                    </a:lnTo>
                    <a:cubicBezTo>
                      <a:pt x="32890662" y="13379079"/>
                      <a:pt x="32886430" y="13389297"/>
                      <a:pt x="32878895" y="13396830"/>
                    </a:cubicBezTo>
                    <a:cubicBezTo>
                      <a:pt x="32871361" y="13404365"/>
                      <a:pt x="32861145" y="13408597"/>
                      <a:pt x="32850491" y="13408597"/>
                    </a:cubicBezTo>
                    <a:lnTo>
                      <a:pt x="40172" y="13408597"/>
                    </a:lnTo>
                    <a:cubicBezTo>
                      <a:pt x="17986" y="13408597"/>
                      <a:pt x="0" y="13390612"/>
                      <a:pt x="0" y="13368424"/>
                    </a:cubicBezTo>
                    <a:lnTo>
                      <a:pt x="0" y="40172"/>
                    </a:lnTo>
                    <a:cubicBezTo>
                      <a:pt x="0" y="17986"/>
                      <a:pt x="17986" y="0"/>
                      <a:pt x="40172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28575"/>
                <a:ext cx="32890662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2264106" y="2347064"/>
              <a:ext cx="2033181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draw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899193" y="929238"/>
            <a:ext cx="4428846" cy="3423330"/>
            <a:chOff x="0" y="0"/>
            <a:chExt cx="5905128" cy="4564440"/>
          </a:xfrm>
        </p:grpSpPr>
        <p:sp>
          <p:nvSpPr>
            <p:cNvPr id="17" name="Freeform 17"/>
            <p:cNvSpPr/>
            <p:nvPr/>
          </p:nvSpPr>
          <p:spPr>
            <a:xfrm rot="1072647">
              <a:off x="353258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8" name="Group 18"/>
            <p:cNvGrpSpPr/>
            <p:nvPr/>
          </p:nvGrpSpPr>
          <p:grpSpPr>
            <a:xfrm>
              <a:off x="2042060" y="2167856"/>
              <a:ext cx="2525409" cy="1047547"/>
              <a:chOff x="0" y="0"/>
              <a:chExt cx="32325236" cy="13408596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2305650" y="2347064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swim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0233686" y="947556"/>
            <a:ext cx="4485338" cy="3606658"/>
            <a:chOff x="0" y="0"/>
            <a:chExt cx="5980450" cy="4808878"/>
          </a:xfrm>
        </p:grpSpPr>
        <p:sp>
          <p:nvSpPr>
            <p:cNvPr id="23" name="Freeform 23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4" name="Group 24"/>
            <p:cNvGrpSpPr/>
            <p:nvPr/>
          </p:nvGrpSpPr>
          <p:grpSpPr>
            <a:xfrm>
              <a:off x="2017937" y="2143433"/>
              <a:ext cx="2525409" cy="1047547"/>
              <a:chOff x="0" y="0"/>
              <a:chExt cx="32325236" cy="13408596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2281527" y="2322641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dance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3347339" y="947556"/>
            <a:ext cx="4485338" cy="3606658"/>
            <a:chOff x="0" y="0"/>
            <a:chExt cx="5980450" cy="4808878"/>
          </a:xfrm>
        </p:grpSpPr>
        <p:sp>
          <p:nvSpPr>
            <p:cNvPr id="29" name="Freeform 29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0" name="Group 30"/>
            <p:cNvGrpSpPr/>
            <p:nvPr/>
          </p:nvGrpSpPr>
          <p:grpSpPr>
            <a:xfrm>
              <a:off x="2032114" y="2143433"/>
              <a:ext cx="2525409" cy="1047547"/>
              <a:chOff x="0" y="0"/>
              <a:chExt cx="32325236" cy="13408596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2295704" y="2322641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run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383464" y="3913329"/>
            <a:ext cx="4428846" cy="3423330"/>
            <a:chOff x="0" y="0"/>
            <a:chExt cx="5905128" cy="4564440"/>
          </a:xfrm>
        </p:grpSpPr>
        <p:sp>
          <p:nvSpPr>
            <p:cNvPr id="35" name="Freeform 35"/>
            <p:cNvSpPr/>
            <p:nvPr/>
          </p:nvSpPr>
          <p:spPr>
            <a:xfrm rot="1072647">
              <a:off x="353258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6" name="Group 36"/>
            <p:cNvGrpSpPr/>
            <p:nvPr/>
          </p:nvGrpSpPr>
          <p:grpSpPr>
            <a:xfrm>
              <a:off x="1920582" y="2256820"/>
              <a:ext cx="2525409" cy="1047547"/>
              <a:chOff x="0" y="0"/>
              <a:chExt cx="32325236" cy="13408596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38" name="TextBox 38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9" name="TextBox 39"/>
            <p:cNvSpPr txBox="1"/>
            <p:nvPr/>
          </p:nvSpPr>
          <p:spPr>
            <a:xfrm>
              <a:off x="2184172" y="2436029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sing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3880925" y="4044908"/>
            <a:ext cx="4485338" cy="3606658"/>
            <a:chOff x="0" y="0"/>
            <a:chExt cx="5980450" cy="4808878"/>
          </a:xfrm>
        </p:grpSpPr>
        <p:sp>
          <p:nvSpPr>
            <p:cNvPr id="41" name="Freeform 41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42" name="Group 42"/>
            <p:cNvGrpSpPr/>
            <p:nvPr/>
          </p:nvGrpSpPr>
          <p:grpSpPr>
            <a:xfrm>
              <a:off x="2090765" y="2232397"/>
              <a:ext cx="2525409" cy="1047547"/>
              <a:chOff x="0" y="0"/>
              <a:chExt cx="32325236" cy="13408596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5" name="TextBox 45"/>
            <p:cNvSpPr txBox="1"/>
            <p:nvPr/>
          </p:nvSpPr>
          <p:spPr>
            <a:xfrm>
              <a:off x="2354355" y="2411605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jump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7255246" y="4586885"/>
            <a:ext cx="3898959" cy="2339375"/>
            <a:chOff x="353259" y="722636"/>
            <a:chExt cx="5198612" cy="3119167"/>
          </a:xfrm>
        </p:grpSpPr>
        <p:sp>
          <p:nvSpPr>
            <p:cNvPr id="47" name="Freeform 47"/>
            <p:cNvSpPr/>
            <p:nvPr/>
          </p:nvSpPr>
          <p:spPr>
            <a:xfrm rot="1072647">
              <a:off x="353259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48" name="Group 48"/>
            <p:cNvGrpSpPr/>
            <p:nvPr/>
          </p:nvGrpSpPr>
          <p:grpSpPr>
            <a:xfrm>
              <a:off x="1920582" y="2232397"/>
              <a:ext cx="2525409" cy="1047547"/>
              <a:chOff x="0" y="0"/>
              <a:chExt cx="32325236" cy="13408596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1" name="TextBox 51"/>
            <p:cNvSpPr txBox="1"/>
            <p:nvPr/>
          </p:nvSpPr>
          <p:spPr>
            <a:xfrm>
              <a:off x="2184172" y="2411605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walk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0184267" y="4040370"/>
            <a:ext cx="4485338" cy="3606658"/>
            <a:chOff x="0" y="0"/>
            <a:chExt cx="5980450" cy="4808878"/>
          </a:xfrm>
        </p:grpSpPr>
        <p:sp>
          <p:nvSpPr>
            <p:cNvPr id="53" name="Freeform 53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54" name="Group 54"/>
            <p:cNvGrpSpPr/>
            <p:nvPr/>
          </p:nvGrpSpPr>
          <p:grpSpPr>
            <a:xfrm>
              <a:off x="2094137" y="2232397"/>
              <a:ext cx="2525409" cy="1047547"/>
              <a:chOff x="0" y="0"/>
              <a:chExt cx="32325236" cy="13408596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56" name="TextBox 56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7" name="TextBox 57"/>
            <p:cNvSpPr txBox="1"/>
            <p:nvPr/>
          </p:nvSpPr>
          <p:spPr>
            <a:xfrm>
              <a:off x="2357727" y="2411605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see</a:t>
              </a: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13438447" y="4063225"/>
            <a:ext cx="4485338" cy="3606658"/>
            <a:chOff x="0" y="0"/>
            <a:chExt cx="5980450" cy="4808878"/>
          </a:xfrm>
        </p:grpSpPr>
        <p:sp>
          <p:nvSpPr>
            <p:cNvPr id="59" name="Freeform 59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0" name="Group 60"/>
            <p:cNvGrpSpPr/>
            <p:nvPr/>
          </p:nvGrpSpPr>
          <p:grpSpPr>
            <a:xfrm>
              <a:off x="2072861" y="2207974"/>
              <a:ext cx="2525409" cy="1047547"/>
              <a:chOff x="0" y="0"/>
              <a:chExt cx="32325236" cy="13408596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62" name="TextBox 62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3" name="TextBox 63"/>
            <p:cNvSpPr txBox="1"/>
            <p:nvPr/>
          </p:nvSpPr>
          <p:spPr>
            <a:xfrm>
              <a:off x="2336451" y="2387182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go</a:t>
              </a:r>
            </a:p>
          </p:txBody>
        </p:sp>
      </p:grpSp>
      <p:grpSp>
        <p:nvGrpSpPr>
          <p:cNvPr id="64" name="Group 64"/>
          <p:cNvGrpSpPr/>
          <p:nvPr/>
        </p:nvGrpSpPr>
        <p:grpSpPr>
          <a:xfrm>
            <a:off x="282248" y="6683905"/>
            <a:ext cx="4428846" cy="3423330"/>
            <a:chOff x="0" y="0"/>
            <a:chExt cx="5905128" cy="4564440"/>
          </a:xfrm>
        </p:grpSpPr>
        <p:sp>
          <p:nvSpPr>
            <p:cNvPr id="65" name="Freeform 65"/>
            <p:cNvSpPr/>
            <p:nvPr/>
          </p:nvSpPr>
          <p:spPr>
            <a:xfrm rot="1072647">
              <a:off x="353258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6" name="Group 66"/>
            <p:cNvGrpSpPr/>
            <p:nvPr/>
          </p:nvGrpSpPr>
          <p:grpSpPr>
            <a:xfrm>
              <a:off x="1961094" y="2172375"/>
              <a:ext cx="2525409" cy="1047547"/>
              <a:chOff x="0" y="0"/>
              <a:chExt cx="32325236" cy="13408596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68" name="TextBox 68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9" name="TextBox 69"/>
            <p:cNvSpPr txBox="1"/>
            <p:nvPr/>
          </p:nvSpPr>
          <p:spPr>
            <a:xfrm>
              <a:off x="2224684" y="2351583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visit</a:t>
              </a:r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3850541" y="6678777"/>
            <a:ext cx="4485338" cy="3606658"/>
            <a:chOff x="0" y="0"/>
            <a:chExt cx="5980450" cy="4808878"/>
          </a:xfrm>
        </p:grpSpPr>
        <p:sp>
          <p:nvSpPr>
            <p:cNvPr id="71" name="Freeform 71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72" name="Group 72"/>
            <p:cNvGrpSpPr/>
            <p:nvPr/>
          </p:nvGrpSpPr>
          <p:grpSpPr>
            <a:xfrm>
              <a:off x="2131277" y="2147951"/>
              <a:ext cx="2525409" cy="1047547"/>
              <a:chOff x="0" y="0"/>
              <a:chExt cx="32325236" cy="13408596"/>
            </a:xfrm>
          </p:grpSpPr>
          <p:sp>
            <p:nvSpPr>
              <p:cNvPr id="73" name="Freeform 73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74" name="TextBox 74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5" name="TextBox 75"/>
            <p:cNvSpPr txBox="1"/>
            <p:nvPr/>
          </p:nvSpPr>
          <p:spPr>
            <a:xfrm>
              <a:off x="2394867" y="2327160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hear</a:t>
              </a:r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6959918" y="6678777"/>
            <a:ext cx="4428846" cy="3423330"/>
            <a:chOff x="0" y="0"/>
            <a:chExt cx="5905128" cy="4564440"/>
          </a:xfrm>
        </p:grpSpPr>
        <p:sp>
          <p:nvSpPr>
            <p:cNvPr id="77" name="Freeform 77"/>
            <p:cNvSpPr/>
            <p:nvPr/>
          </p:nvSpPr>
          <p:spPr>
            <a:xfrm rot="1072647">
              <a:off x="353258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78" name="Group 78"/>
            <p:cNvGrpSpPr/>
            <p:nvPr/>
          </p:nvGrpSpPr>
          <p:grpSpPr>
            <a:xfrm>
              <a:off x="1961094" y="2147951"/>
              <a:ext cx="2525409" cy="1047547"/>
              <a:chOff x="0" y="0"/>
              <a:chExt cx="32325236" cy="13408596"/>
            </a:xfrm>
          </p:grpSpPr>
          <p:sp>
            <p:nvSpPr>
              <p:cNvPr id="79" name="Freeform 79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80" name="TextBox 80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81" name="TextBox 81"/>
            <p:cNvSpPr txBox="1"/>
            <p:nvPr/>
          </p:nvSpPr>
          <p:spPr>
            <a:xfrm>
              <a:off x="2224684" y="2327160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EAT</a:t>
              </a:r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10294411" y="6697095"/>
            <a:ext cx="4485338" cy="3606658"/>
            <a:chOff x="0" y="0"/>
            <a:chExt cx="5980450" cy="4808878"/>
          </a:xfrm>
        </p:grpSpPr>
        <p:sp>
          <p:nvSpPr>
            <p:cNvPr id="83" name="Freeform 83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84" name="Group 84"/>
            <p:cNvGrpSpPr/>
            <p:nvPr/>
          </p:nvGrpSpPr>
          <p:grpSpPr>
            <a:xfrm>
              <a:off x="1936971" y="2123528"/>
              <a:ext cx="2525409" cy="1047547"/>
              <a:chOff x="0" y="0"/>
              <a:chExt cx="32325236" cy="13408596"/>
            </a:xfrm>
          </p:grpSpPr>
          <p:sp>
            <p:nvSpPr>
              <p:cNvPr id="85" name="Freeform 85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86" name="TextBox 86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87" name="TextBox 87"/>
            <p:cNvSpPr txBox="1"/>
            <p:nvPr/>
          </p:nvSpPr>
          <p:spPr>
            <a:xfrm>
              <a:off x="2200561" y="2302737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drink</a:t>
              </a:r>
            </a:p>
          </p:txBody>
        </p:sp>
      </p:grpSp>
      <p:grpSp>
        <p:nvGrpSpPr>
          <p:cNvPr id="88" name="Group 88"/>
          <p:cNvGrpSpPr/>
          <p:nvPr/>
        </p:nvGrpSpPr>
        <p:grpSpPr>
          <a:xfrm>
            <a:off x="13408063" y="6697095"/>
            <a:ext cx="4485338" cy="3606658"/>
            <a:chOff x="0" y="0"/>
            <a:chExt cx="5980450" cy="4808878"/>
          </a:xfrm>
        </p:grpSpPr>
        <p:sp>
          <p:nvSpPr>
            <p:cNvPr id="89" name="Freeform 89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90" name="Group 90"/>
            <p:cNvGrpSpPr/>
            <p:nvPr/>
          </p:nvGrpSpPr>
          <p:grpSpPr>
            <a:xfrm>
              <a:off x="2113373" y="2123528"/>
              <a:ext cx="2525409" cy="1047547"/>
              <a:chOff x="0" y="0"/>
              <a:chExt cx="32325236" cy="13408596"/>
            </a:xfrm>
          </p:grpSpPr>
          <p:sp>
            <p:nvSpPr>
              <p:cNvPr id="91" name="Freeform 91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92" name="TextBox 92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3" name="TextBox 93"/>
            <p:cNvSpPr txBox="1"/>
            <p:nvPr/>
          </p:nvSpPr>
          <p:spPr>
            <a:xfrm>
              <a:off x="2376963" y="2302737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sleep</a:t>
              </a:r>
            </a:p>
          </p:txBody>
        </p:sp>
      </p:grpSp>
      <p:pic>
        <p:nvPicPr>
          <p:cNvPr id="139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8D57DAAA-5002-0B5F-A213-7AC3720059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90600" y="485461"/>
            <a:ext cx="609600" cy="648936"/>
          </a:xfrm>
          <a:prstGeom prst="rect">
            <a:avLst/>
          </a:prstGeom>
        </p:spPr>
      </p:pic>
      <p:pic>
        <p:nvPicPr>
          <p:cNvPr id="140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2B9F5864-7DD6-63DC-58DE-AA29BAB82E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51352" y="1155166"/>
            <a:ext cx="609600" cy="648936"/>
          </a:xfrm>
          <a:prstGeom prst="rect">
            <a:avLst/>
          </a:prstGeom>
        </p:spPr>
      </p:pic>
      <p:pic>
        <p:nvPicPr>
          <p:cNvPr id="141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3C5BCA0A-51FC-7D4A-E65F-12F56AB371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90600" y="1877262"/>
            <a:ext cx="609600" cy="648936"/>
          </a:xfrm>
          <a:prstGeom prst="rect">
            <a:avLst/>
          </a:prstGeom>
        </p:spPr>
      </p:pic>
      <p:pic>
        <p:nvPicPr>
          <p:cNvPr id="142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D8BBE1C0-6552-E5D5-32BB-19821F801F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12185" y="2732566"/>
            <a:ext cx="609600" cy="648936"/>
          </a:xfrm>
          <a:prstGeom prst="rect">
            <a:avLst/>
          </a:prstGeom>
        </p:spPr>
      </p:pic>
      <p:pic>
        <p:nvPicPr>
          <p:cNvPr id="143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078ED632-5B7C-B0EB-389A-59C2B113CB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017839" y="3587870"/>
            <a:ext cx="656897" cy="648936"/>
          </a:xfrm>
          <a:prstGeom prst="rect">
            <a:avLst/>
          </a:prstGeom>
        </p:spPr>
      </p:pic>
      <p:pic>
        <p:nvPicPr>
          <p:cNvPr id="144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A0555815-F243-0441-B622-669EEBF633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055266" y="4443174"/>
            <a:ext cx="656897" cy="648936"/>
          </a:xfrm>
          <a:prstGeom prst="rect">
            <a:avLst/>
          </a:prstGeom>
        </p:spPr>
      </p:pic>
      <p:pic>
        <p:nvPicPr>
          <p:cNvPr id="145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9AD3BB40-3B49-C825-11A0-B2391D6BCD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019071" y="5298478"/>
            <a:ext cx="656897" cy="648936"/>
          </a:xfrm>
          <a:prstGeom prst="rect">
            <a:avLst/>
          </a:prstGeom>
        </p:spPr>
      </p:pic>
      <p:pic>
        <p:nvPicPr>
          <p:cNvPr id="146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2DB4B48F-ACF1-A37B-37F0-9674CF8137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008059" y="6120231"/>
            <a:ext cx="656897" cy="648936"/>
          </a:xfrm>
          <a:prstGeom prst="rect">
            <a:avLst/>
          </a:prstGeom>
        </p:spPr>
      </p:pic>
      <p:pic>
        <p:nvPicPr>
          <p:cNvPr id="2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445E6C4C-3796-A5BF-D517-201023B534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049884" y="6924315"/>
            <a:ext cx="656897" cy="648936"/>
          </a:xfrm>
          <a:prstGeom prst="rect">
            <a:avLst/>
          </a:prstGeom>
        </p:spPr>
      </p:pic>
      <p:sp>
        <p:nvSpPr>
          <p:cNvPr id="147" name="TextBox 3">
            <a:extLst>
              <a:ext uri="{FF2B5EF4-FFF2-40B4-BE49-F238E27FC236}">
                <a16:creationId xmlns:a16="http://schemas.microsoft.com/office/drawing/2014/main" id="{7524478A-132B-FD06-C271-3F14C4EE7700}"/>
              </a:ext>
            </a:extLst>
          </p:cNvPr>
          <p:cNvSpPr txBox="1"/>
          <p:nvPr/>
        </p:nvSpPr>
        <p:spPr>
          <a:xfrm>
            <a:off x="17268752" y="187394"/>
            <a:ext cx="912191" cy="947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22"/>
              </a:lnSpc>
            </a:pPr>
            <a:r>
              <a:rPr lang="en-US" sz="6185" dirty="0">
                <a:solidFill>
                  <a:srgbClr val="615243"/>
                </a:solidFill>
                <a:latin typeface="Lazydog"/>
                <a:ea typeface="Lazydog"/>
                <a:cs typeface="Lazydog"/>
                <a:sym typeface="Lazydog"/>
              </a:rPr>
              <a:t>1</a:t>
            </a:r>
          </a:p>
        </p:txBody>
      </p:sp>
      <p:pic>
        <p:nvPicPr>
          <p:cNvPr id="148" name="stu9-monkey-352770">
            <a:hlinkClick r:id="" action="ppaction://media"/>
            <a:extLst>
              <a:ext uri="{FF2B5EF4-FFF2-40B4-BE49-F238E27FC236}">
                <a16:creationId xmlns:a16="http://schemas.microsoft.com/office/drawing/2014/main" id="{7769D39B-C40A-703B-310C-39818B7ABC1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114" end="2300.2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078010" y="9675835"/>
            <a:ext cx="609600" cy="609600"/>
          </a:xfrm>
          <a:prstGeom prst="rect">
            <a:avLst/>
          </a:prstGeom>
        </p:spPr>
      </p:pic>
      <p:pic>
        <p:nvPicPr>
          <p:cNvPr id="1028" name="Picture 4" descr="PNG Abu - Aladdin Disney by MikeMoon1990 on DeviantArt">
            <a:extLst>
              <a:ext uri="{FF2B5EF4-FFF2-40B4-BE49-F238E27FC236}">
                <a16:creationId xmlns:a16="http://schemas.microsoft.com/office/drawing/2014/main" id="{57F5505E-D426-6E27-3048-D28292B29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176" y="7201183"/>
            <a:ext cx="2176859" cy="294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0" descr="Rajah the Tiger (Aladdin) Png 2 by JosephPatrickBrennan on DeviantArt">
            <a:extLst>
              <a:ext uri="{FF2B5EF4-FFF2-40B4-BE49-F238E27FC236}">
                <a16:creationId xmlns:a16="http://schemas.microsoft.com/office/drawing/2014/main" id="{E30D430A-599F-1374-0927-968CE7291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072" y="4526398"/>
            <a:ext cx="4248150" cy="306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dffdv-tiger-attack-195840">
            <a:hlinkClick r:id="" action="ppaction://media"/>
            <a:extLst>
              <a:ext uri="{FF2B5EF4-FFF2-40B4-BE49-F238E27FC236}">
                <a16:creationId xmlns:a16="http://schemas.microsoft.com/office/drawing/2014/main" id="{D252A8E2-D07A-E88C-7B08-E22CA17E34B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5">
                  <p14:trim end="16482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057259" y="8897841"/>
            <a:ext cx="609600" cy="609600"/>
          </a:xfrm>
          <a:prstGeom prst="rect">
            <a:avLst/>
          </a:prstGeom>
        </p:spPr>
      </p:pic>
      <p:pic>
        <p:nvPicPr>
          <p:cNvPr id="149" name="그림 148">
            <a:extLst>
              <a:ext uri="{FF2B5EF4-FFF2-40B4-BE49-F238E27FC236}">
                <a16:creationId xmlns:a16="http://schemas.microsoft.com/office/drawing/2014/main" id="{D45BB34E-427E-7CB4-68CA-4DB79F61A76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54" y="832259"/>
            <a:ext cx="3686880" cy="3686880"/>
          </a:xfrm>
          <a:prstGeom prst="rect">
            <a:avLst/>
          </a:prstGeom>
        </p:spPr>
      </p:pic>
      <p:pic>
        <p:nvPicPr>
          <p:cNvPr id="150" name="universfield-magic-spell-278824">
            <a:hlinkClick r:id="" action="ppaction://media"/>
            <a:extLst>
              <a:ext uri="{FF2B5EF4-FFF2-40B4-BE49-F238E27FC236}">
                <a16:creationId xmlns:a16="http://schemas.microsoft.com/office/drawing/2014/main" id="{1FDFB2E1-227E-0F84-5970-7E369FDDC67C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95423" y="78526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8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880" fill="hold"/>
                                        <p:tgtEl>
                                          <p:spTgt spid="1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9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037" fill="hold"/>
                                        <p:tgtEl>
                                          <p:spTgt spid="1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37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0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037" fill="hold"/>
                                        <p:tgtEl>
                                          <p:spTgt spid="1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37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1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2037" fill="hold"/>
                                        <p:tgtEl>
                                          <p:spTgt spid="1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37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2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037" fill="hold"/>
                                        <p:tgtEl>
                                          <p:spTgt spid="1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37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2037" fill="hold"/>
                                        <p:tgtEl>
                                          <p:spTgt spid="1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37"/>
                            </p:stCondLst>
                            <p:childTnLst>
                              <p:par>
                                <p:cTn id="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"/>
                </p:tgtEl>
              </p:cMediaNode>
            </p:audio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2238" fill="hold"/>
                                        <p:tgtEl>
                                          <p:spTgt spid="1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0" dur="2037" fill="hold"/>
                                        <p:tgtEl>
                                          <p:spTgt spid="1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37"/>
                            </p:stCondLst>
                            <p:childTnLst>
                              <p:par>
                                <p:cTn id="1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4"/>
                </p:tgtEl>
              </p:cMediaNode>
            </p:audio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2037" fill="hold"/>
                                        <p:tgtEl>
                                          <p:spTgt spid="1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37"/>
                            </p:stCondLst>
                            <p:childTnLst>
                              <p:par>
                                <p:cTn id="1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1" dur="2037" fill="hold"/>
                                        <p:tgtEl>
                                          <p:spTgt spid="1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37"/>
                            </p:stCondLst>
                            <p:childTnLst>
                              <p:par>
                                <p:cTn id="1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5"/>
                </p:tgtEl>
              </p:cMediaNode>
            </p:audio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7" dur="2037" fill="hold"/>
                                        <p:tgtEl>
                                          <p:spTgt spid="1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037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1" dur="2176" fill="hold"/>
                                        <p:tgtEl>
                                          <p:spTgt spid="1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audio>
              <p:cMediaNode vol="80000">
                <p:cTn id="1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6"/>
                </p:tgtEl>
              </p:cMediaNode>
            </p:audio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6" dur="2037" fill="hold"/>
                                        <p:tgtEl>
                                          <p:spTgt spid="1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037"/>
                            </p:stCondLst>
                            <p:childTnLst>
                              <p:par>
                                <p:cTn id="2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audio>
              <p:cMediaNode vol="80000">
                <p:cTn id="2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2" dur="2037" fill="hold"/>
                                        <p:tgtEl>
                                          <p:spTgt spid="1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037"/>
                            </p:stCondLst>
                            <p:childTnLst>
                              <p:par>
                                <p:cTn id="2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7" dur="2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037"/>
                            </p:stCondLst>
                            <p:childTnLst>
                              <p:par>
                                <p:cTn id="2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audio>
              <p:cMediaNode vol="80000">
                <p:cTn id="2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8"/>
                </p:tgtEl>
              </p:cMediaNode>
            </p:audio>
            <p:audio>
              <p:cMediaNode vol="80000">
                <p:cTn id="2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0"/>
                </p:tgtEl>
              </p:cMediaNode>
            </p:audio>
            <p:audio>
              <p:cMediaNode vol="80000">
                <p:cTn id="2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803141" y="280257"/>
            <a:ext cx="6803167" cy="947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2"/>
              </a:lnSpc>
            </a:pPr>
            <a:r>
              <a:rPr lang="en-US" sz="6185" dirty="0">
                <a:solidFill>
                  <a:srgbClr val="615243"/>
                </a:solidFill>
                <a:latin typeface="Lazydog"/>
                <a:ea typeface="Lazydog"/>
                <a:cs typeface="Lazydog"/>
                <a:sym typeface="Lazydog"/>
              </a:rPr>
              <a:t>I wish I could...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3789817" y="929238"/>
            <a:ext cx="4485338" cy="3606658"/>
            <a:chOff x="0" y="0"/>
            <a:chExt cx="5980450" cy="4808878"/>
          </a:xfrm>
        </p:grpSpPr>
        <p:sp>
          <p:nvSpPr>
            <p:cNvPr id="11" name="Freeform 11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2" name="Group 12"/>
            <p:cNvGrpSpPr/>
            <p:nvPr/>
          </p:nvGrpSpPr>
          <p:grpSpPr>
            <a:xfrm>
              <a:off x="1995905" y="2167856"/>
              <a:ext cx="2569583" cy="1047547"/>
              <a:chOff x="0" y="0"/>
              <a:chExt cx="32890662" cy="13408596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32890662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890662" h="13408597">
                    <a:moveTo>
                      <a:pt x="40172" y="0"/>
                    </a:moveTo>
                    <a:lnTo>
                      <a:pt x="32850491" y="0"/>
                    </a:lnTo>
                    <a:cubicBezTo>
                      <a:pt x="32872676" y="0"/>
                      <a:pt x="32890662" y="17986"/>
                      <a:pt x="32890662" y="40172"/>
                    </a:cubicBezTo>
                    <a:lnTo>
                      <a:pt x="32890662" y="13368424"/>
                    </a:lnTo>
                    <a:cubicBezTo>
                      <a:pt x="32890662" y="13379079"/>
                      <a:pt x="32886430" y="13389297"/>
                      <a:pt x="32878895" y="13396830"/>
                    </a:cubicBezTo>
                    <a:cubicBezTo>
                      <a:pt x="32871361" y="13404365"/>
                      <a:pt x="32861145" y="13408597"/>
                      <a:pt x="32850491" y="13408597"/>
                    </a:cubicBezTo>
                    <a:lnTo>
                      <a:pt x="40172" y="13408597"/>
                    </a:lnTo>
                    <a:cubicBezTo>
                      <a:pt x="17986" y="13408597"/>
                      <a:pt x="0" y="13390612"/>
                      <a:pt x="0" y="13368424"/>
                    </a:cubicBezTo>
                    <a:lnTo>
                      <a:pt x="0" y="40172"/>
                    </a:lnTo>
                    <a:cubicBezTo>
                      <a:pt x="0" y="17986"/>
                      <a:pt x="17986" y="0"/>
                      <a:pt x="40172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28575"/>
                <a:ext cx="32890662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2264106" y="2347064"/>
              <a:ext cx="2033181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draw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899193" y="929238"/>
            <a:ext cx="4428846" cy="3423330"/>
            <a:chOff x="0" y="0"/>
            <a:chExt cx="5905128" cy="4564440"/>
          </a:xfrm>
        </p:grpSpPr>
        <p:sp>
          <p:nvSpPr>
            <p:cNvPr id="17" name="Freeform 17"/>
            <p:cNvSpPr/>
            <p:nvPr/>
          </p:nvSpPr>
          <p:spPr>
            <a:xfrm rot="1072647">
              <a:off x="353258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8" name="Group 18"/>
            <p:cNvGrpSpPr/>
            <p:nvPr/>
          </p:nvGrpSpPr>
          <p:grpSpPr>
            <a:xfrm>
              <a:off x="2042060" y="2167856"/>
              <a:ext cx="2525409" cy="1047547"/>
              <a:chOff x="0" y="0"/>
              <a:chExt cx="32325236" cy="13408596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2305650" y="2347064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swim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3347339" y="947556"/>
            <a:ext cx="4485338" cy="3606658"/>
            <a:chOff x="0" y="0"/>
            <a:chExt cx="5980450" cy="4808878"/>
          </a:xfrm>
        </p:grpSpPr>
        <p:sp>
          <p:nvSpPr>
            <p:cNvPr id="29" name="Freeform 29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0" name="Group 30"/>
            <p:cNvGrpSpPr/>
            <p:nvPr/>
          </p:nvGrpSpPr>
          <p:grpSpPr>
            <a:xfrm>
              <a:off x="2032114" y="2143433"/>
              <a:ext cx="2525409" cy="1047547"/>
              <a:chOff x="0" y="0"/>
              <a:chExt cx="32325236" cy="13408596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2295704" y="2322641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run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383464" y="3913329"/>
            <a:ext cx="4428846" cy="3423330"/>
            <a:chOff x="0" y="0"/>
            <a:chExt cx="5905128" cy="4564440"/>
          </a:xfrm>
        </p:grpSpPr>
        <p:sp>
          <p:nvSpPr>
            <p:cNvPr id="35" name="Freeform 35"/>
            <p:cNvSpPr/>
            <p:nvPr/>
          </p:nvSpPr>
          <p:spPr>
            <a:xfrm rot="1072647">
              <a:off x="353258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6" name="Group 36"/>
            <p:cNvGrpSpPr/>
            <p:nvPr/>
          </p:nvGrpSpPr>
          <p:grpSpPr>
            <a:xfrm>
              <a:off x="1920582" y="2256820"/>
              <a:ext cx="2525409" cy="1047547"/>
              <a:chOff x="0" y="0"/>
              <a:chExt cx="32325236" cy="13408596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38" name="TextBox 38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9" name="TextBox 39"/>
            <p:cNvSpPr txBox="1"/>
            <p:nvPr/>
          </p:nvSpPr>
          <p:spPr>
            <a:xfrm>
              <a:off x="2184172" y="2436029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sing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3880925" y="4044908"/>
            <a:ext cx="4485338" cy="3606658"/>
            <a:chOff x="0" y="0"/>
            <a:chExt cx="5980450" cy="4808878"/>
          </a:xfrm>
        </p:grpSpPr>
        <p:sp>
          <p:nvSpPr>
            <p:cNvPr id="41" name="Freeform 41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42" name="Group 42"/>
            <p:cNvGrpSpPr/>
            <p:nvPr/>
          </p:nvGrpSpPr>
          <p:grpSpPr>
            <a:xfrm>
              <a:off x="2090765" y="2232397"/>
              <a:ext cx="2525409" cy="1047547"/>
              <a:chOff x="0" y="0"/>
              <a:chExt cx="32325236" cy="13408596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5" name="TextBox 45"/>
            <p:cNvSpPr txBox="1"/>
            <p:nvPr/>
          </p:nvSpPr>
          <p:spPr>
            <a:xfrm>
              <a:off x="2354355" y="2411605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jump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0184267" y="4040370"/>
            <a:ext cx="4485338" cy="3606658"/>
            <a:chOff x="0" y="0"/>
            <a:chExt cx="5980450" cy="4808878"/>
          </a:xfrm>
        </p:grpSpPr>
        <p:sp>
          <p:nvSpPr>
            <p:cNvPr id="53" name="Freeform 53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54" name="Group 54"/>
            <p:cNvGrpSpPr/>
            <p:nvPr/>
          </p:nvGrpSpPr>
          <p:grpSpPr>
            <a:xfrm>
              <a:off x="2094137" y="2232397"/>
              <a:ext cx="2525409" cy="1047547"/>
              <a:chOff x="0" y="0"/>
              <a:chExt cx="32325236" cy="13408596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56" name="TextBox 56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7" name="TextBox 57"/>
            <p:cNvSpPr txBox="1"/>
            <p:nvPr/>
          </p:nvSpPr>
          <p:spPr>
            <a:xfrm>
              <a:off x="2357727" y="2411605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see</a:t>
              </a: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10234497" y="6886008"/>
            <a:ext cx="4485338" cy="3606658"/>
            <a:chOff x="0" y="0"/>
            <a:chExt cx="5980450" cy="4808878"/>
          </a:xfrm>
        </p:grpSpPr>
        <p:sp>
          <p:nvSpPr>
            <p:cNvPr id="59" name="Freeform 59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0" name="Group 60"/>
            <p:cNvGrpSpPr/>
            <p:nvPr/>
          </p:nvGrpSpPr>
          <p:grpSpPr>
            <a:xfrm>
              <a:off x="2072861" y="2207974"/>
              <a:ext cx="2525409" cy="1047547"/>
              <a:chOff x="0" y="0"/>
              <a:chExt cx="32325236" cy="13408596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62" name="TextBox 62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3" name="TextBox 63"/>
            <p:cNvSpPr txBox="1"/>
            <p:nvPr/>
          </p:nvSpPr>
          <p:spPr>
            <a:xfrm>
              <a:off x="2336451" y="2387182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drink</a:t>
              </a:r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3850541" y="6678777"/>
            <a:ext cx="4485338" cy="3606658"/>
            <a:chOff x="0" y="0"/>
            <a:chExt cx="5980450" cy="4808878"/>
          </a:xfrm>
        </p:grpSpPr>
        <p:sp>
          <p:nvSpPr>
            <p:cNvPr id="71" name="Freeform 71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72" name="Group 72"/>
            <p:cNvGrpSpPr/>
            <p:nvPr/>
          </p:nvGrpSpPr>
          <p:grpSpPr>
            <a:xfrm>
              <a:off x="2131277" y="2147951"/>
              <a:ext cx="2525409" cy="1047547"/>
              <a:chOff x="0" y="0"/>
              <a:chExt cx="32325236" cy="13408596"/>
            </a:xfrm>
          </p:grpSpPr>
          <p:sp>
            <p:nvSpPr>
              <p:cNvPr id="73" name="Freeform 73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74" name="TextBox 74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5" name="TextBox 75"/>
            <p:cNvSpPr txBox="1"/>
            <p:nvPr/>
          </p:nvSpPr>
          <p:spPr>
            <a:xfrm>
              <a:off x="2394867" y="2327160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hear</a:t>
              </a:r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6959918" y="6678777"/>
            <a:ext cx="4428846" cy="3423330"/>
            <a:chOff x="0" y="0"/>
            <a:chExt cx="5905128" cy="4564440"/>
          </a:xfrm>
        </p:grpSpPr>
        <p:sp>
          <p:nvSpPr>
            <p:cNvPr id="77" name="Freeform 77"/>
            <p:cNvSpPr/>
            <p:nvPr/>
          </p:nvSpPr>
          <p:spPr>
            <a:xfrm rot="1072647">
              <a:off x="353258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78" name="Group 78"/>
            <p:cNvGrpSpPr/>
            <p:nvPr/>
          </p:nvGrpSpPr>
          <p:grpSpPr>
            <a:xfrm>
              <a:off x="1961094" y="2147951"/>
              <a:ext cx="2525409" cy="1047547"/>
              <a:chOff x="0" y="0"/>
              <a:chExt cx="32325236" cy="13408596"/>
            </a:xfrm>
          </p:grpSpPr>
          <p:sp>
            <p:nvSpPr>
              <p:cNvPr id="79" name="Freeform 79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80" name="TextBox 80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81" name="TextBox 81"/>
            <p:cNvSpPr txBox="1"/>
            <p:nvPr/>
          </p:nvSpPr>
          <p:spPr>
            <a:xfrm>
              <a:off x="2224684" y="2327160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EAT</a:t>
              </a:r>
            </a:p>
          </p:txBody>
        </p:sp>
      </p:grpSp>
      <p:grpSp>
        <p:nvGrpSpPr>
          <p:cNvPr id="88" name="Group 88"/>
          <p:cNvGrpSpPr/>
          <p:nvPr/>
        </p:nvGrpSpPr>
        <p:grpSpPr>
          <a:xfrm>
            <a:off x="13408063" y="6697095"/>
            <a:ext cx="4485338" cy="3606658"/>
            <a:chOff x="0" y="0"/>
            <a:chExt cx="5980450" cy="4808878"/>
          </a:xfrm>
        </p:grpSpPr>
        <p:sp>
          <p:nvSpPr>
            <p:cNvPr id="89" name="Freeform 89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90" name="Group 90"/>
            <p:cNvGrpSpPr/>
            <p:nvPr/>
          </p:nvGrpSpPr>
          <p:grpSpPr>
            <a:xfrm>
              <a:off x="2113373" y="2123528"/>
              <a:ext cx="2525409" cy="1047547"/>
              <a:chOff x="0" y="0"/>
              <a:chExt cx="32325236" cy="13408596"/>
            </a:xfrm>
          </p:grpSpPr>
          <p:sp>
            <p:nvSpPr>
              <p:cNvPr id="91" name="Freeform 91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92" name="TextBox 92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3" name="TextBox 93"/>
            <p:cNvSpPr txBox="1"/>
            <p:nvPr/>
          </p:nvSpPr>
          <p:spPr>
            <a:xfrm>
              <a:off x="2376963" y="2302737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sleep</a:t>
              </a:r>
            </a:p>
          </p:txBody>
        </p:sp>
      </p:grpSp>
      <p:pic>
        <p:nvPicPr>
          <p:cNvPr id="139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8D57DAAA-5002-0B5F-A213-7AC3720059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90600" y="485461"/>
            <a:ext cx="609600" cy="648936"/>
          </a:xfrm>
          <a:prstGeom prst="rect">
            <a:avLst/>
          </a:prstGeom>
        </p:spPr>
      </p:pic>
      <p:pic>
        <p:nvPicPr>
          <p:cNvPr id="140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2B9F5864-7DD6-63DC-58DE-AA29BAB82E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51352" y="1155166"/>
            <a:ext cx="609600" cy="648936"/>
          </a:xfrm>
          <a:prstGeom prst="rect">
            <a:avLst/>
          </a:prstGeom>
        </p:spPr>
      </p:pic>
      <p:pic>
        <p:nvPicPr>
          <p:cNvPr id="141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3C5BCA0A-51FC-7D4A-E65F-12F56AB371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90600" y="1877262"/>
            <a:ext cx="609600" cy="648936"/>
          </a:xfrm>
          <a:prstGeom prst="rect">
            <a:avLst/>
          </a:prstGeom>
        </p:spPr>
      </p:pic>
      <p:pic>
        <p:nvPicPr>
          <p:cNvPr id="142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D8BBE1C0-6552-E5D5-32BB-19821F801F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12185" y="2732566"/>
            <a:ext cx="609600" cy="648936"/>
          </a:xfrm>
          <a:prstGeom prst="rect">
            <a:avLst/>
          </a:prstGeom>
        </p:spPr>
      </p:pic>
      <p:pic>
        <p:nvPicPr>
          <p:cNvPr id="143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078ED632-5B7C-B0EB-389A-59C2B113CB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17839" y="3587870"/>
            <a:ext cx="656897" cy="648936"/>
          </a:xfrm>
          <a:prstGeom prst="rect">
            <a:avLst/>
          </a:prstGeom>
        </p:spPr>
      </p:pic>
      <p:pic>
        <p:nvPicPr>
          <p:cNvPr id="144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A0555815-F243-0441-B622-669EEBF633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55266" y="4443174"/>
            <a:ext cx="656897" cy="648936"/>
          </a:xfrm>
          <a:prstGeom prst="rect">
            <a:avLst/>
          </a:prstGeom>
        </p:spPr>
      </p:pic>
      <p:pic>
        <p:nvPicPr>
          <p:cNvPr id="145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9AD3BB40-3B49-C825-11A0-B2391D6BCD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19071" y="5298478"/>
            <a:ext cx="656897" cy="648936"/>
          </a:xfrm>
          <a:prstGeom prst="rect">
            <a:avLst/>
          </a:prstGeom>
        </p:spPr>
      </p:pic>
      <p:pic>
        <p:nvPicPr>
          <p:cNvPr id="146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2DB4B48F-ACF1-A37B-37F0-9674CF8137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08059" y="6120231"/>
            <a:ext cx="656897" cy="648936"/>
          </a:xfrm>
          <a:prstGeom prst="rect">
            <a:avLst/>
          </a:prstGeom>
        </p:spPr>
      </p:pic>
      <p:pic>
        <p:nvPicPr>
          <p:cNvPr id="2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445E6C4C-3796-A5BF-D517-201023B534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49884" y="6924315"/>
            <a:ext cx="656897" cy="648936"/>
          </a:xfrm>
          <a:prstGeom prst="rect">
            <a:avLst/>
          </a:prstGeom>
        </p:spPr>
      </p:pic>
      <p:sp>
        <p:nvSpPr>
          <p:cNvPr id="147" name="TextBox 3">
            <a:extLst>
              <a:ext uri="{FF2B5EF4-FFF2-40B4-BE49-F238E27FC236}">
                <a16:creationId xmlns:a16="http://schemas.microsoft.com/office/drawing/2014/main" id="{7524478A-132B-FD06-C271-3F14C4EE7700}"/>
              </a:ext>
            </a:extLst>
          </p:cNvPr>
          <p:cNvSpPr txBox="1"/>
          <p:nvPr/>
        </p:nvSpPr>
        <p:spPr>
          <a:xfrm>
            <a:off x="17268752" y="187394"/>
            <a:ext cx="912191" cy="947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22"/>
              </a:lnSpc>
            </a:pPr>
            <a:r>
              <a:rPr lang="en-US" sz="6185" dirty="0">
                <a:solidFill>
                  <a:srgbClr val="615243"/>
                </a:solidFill>
                <a:latin typeface="Lazydog"/>
                <a:ea typeface="Lazydog"/>
                <a:cs typeface="Lazydog"/>
                <a:sym typeface="Lazydog"/>
              </a:rPr>
              <a:t>2</a:t>
            </a:r>
          </a:p>
        </p:txBody>
      </p:sp>
      <p:grpSp>
        <p:nvGrpSpPr>
          <p:cNvPr id="97" name="Group 97"/>
          <p:cNvGrpSpPr/>
          <p:nvPr/>
        </p:nvGrpSpPr>
        <p:grpSpPr>
          <a:xfrm>
            <a:off x="7649090" y="6946513"/>
            <a:ext cx="3593647" cy="3431933"/>
            <a:chOff x="0" y="0"/>
            <a:chExt cx="4791530" cy="4575911"/>
          </a:xfrm>
        </p:grpSpPr>
        <p:sp>
          <p:nvSpPr>
            <p:cNvPr id="98" name="Freeform 98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99" name="TextBox 99"/>
            <p:cNvSpPr txBox="1"/>
            <p:nvPr/>
          </p:nvSpPr>
          <p:spPr>
            <a:xfrm>
              <a:off x="1781915" y="1516705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2</a:t>
              </a:r>
            </a:p>
          </p:txBody>
        </p:sp>
      </p:grpSp>
      <p:grpSp>
        <p:nvGrpSpPr>
          <p:cNvPr id="109" name="Group 109"/>
          <p:cNvGrpSpPr/>
          <p:nvPr/>
        </p:nvGrpSpPr>
        <p:grpSpPr>
          <a:xfrm>
            <a:off x="4419443" y="4219633"/>
            <a:ext cx="3593647" cy="3431933"/>
            <a:chOff x="0" y="0"/>
            <a:chExt cx="4791530" cy="4575911"/>
          </a:xfrm>
        </p:grpSpPr>
        <p:sp>
          <p:nvSpPr>
            <p:cNvPr id="110" name="Freeform 110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11" name="TextBox 111"/>
            <p:cNvSpPr txBox="1"/>
            <p:nvPr/>
          </p:nvSpPr>
          <p:spPr>
            <a:xfrm>
              <a:off x="1844931" y="1374697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4</a:t>
              </a:r>
            </a:p>
          </p:txBody>
        </p:sp>
      </p:grpSp>
      <p:grpSp>
        <p:nvGrpSpPr>
          <p:cNvPr id="115" name="Group 115"/>
          <p:cNvGrpSpPr/>
          <p:nvPr/>
        </p:nvGrpSpPr>
        <p:grpSpPr>
          <a:xfrm>
            <a:off x="1039323" y="4272420"/>
            <a:ext cx="3593647" cy="3431933"/>
            <a:chOff x="0" y="0"/>
            <a:chExt cx="4791530" cy="4575911"/>
          </a:xfrm>
        </p:grpSpPr>
        <p:sp>
          <p:nvSpPr>
            <p:cNvPr id="116" name="Freeform 116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17" name="TextBox 117"/>
            <p:cNvSpPr txBox="1"/>
            <p:nvPr/>
          </p:nvSpPr>
          <p:spPr>
            <a:xfrm>
              <a:off x="1736581" y="1389430"/>
              <a:ext cx="1075411" cy="178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3</a:t>
              </a:r>
            </a:p>
          </p:txBody>
        </p:sp>
      </p:grpSp>
      <p:grpSp>
        <p:nvGrpSpPr>
          <p:cNvPr id="118" name="Group 118"/>
          <p:cNvGrpSpPr/>
          <p:nvPr/>
        </p:nvGrpSpPr>
        <p:grpSpPr>
          <a:xfrm>
            <a:off x="4343285" y="7135014"/>
            <a:ext cx="3593647" cy="3431933"/>
            <a:chOff x="0" y="0"/>
            <a:chExt cx="4791530" cy="4575911"/>
          </a:xfrm>
        </p:grpSpPr>
        <p:sp>
          <p:nvSpPr>
            <p:cNvPr id="119" name="Freeform 119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20" name="TextBox 120"/>
            <p:cNvSpPr txBox="1"/>
            <p:nvPr/>
          </p:nvSpPr>
          <p:spPr>
            <a:xfrm>
              <a:off x="1673745" y="1389430"/>
              <a:ext cx="1075411" cy="178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3</a:t>
              </a:r>
            </a:p>
          </p:txBody>
        </p:sp>
      </p:grpSp>
      <p:grpSp>
        <p:nvGrpSpPr>
          <p:cNvPr id="130" name="Group 130"/>
          <p:cNvGrpSpPr/>
          <p:nvPr/>
        </p:nvGrpSpPr>
        <p:grpSpPr>
          <a:xfrm>
            <a:off x="10785810" y="4149772"/>
            <a:ext cx="3593647" cy="3431933"/>
            <a:chOff x="0" y="0"/>
            <a:chExt cx="4791530" cy="4575911"/>
          </a:xfrm>
        </p:grpSpPr>
        <p:sp>
          <p:nvSpPr>
            <p:cNvPr id="131" name="Freeform 131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32" name="TextBox 132"/>
            <p:cNvSpPr txBox="1"/>
            <p:nvPr/>
          </p:nvSpPr>
          <p:spPr>
            <a:xfrm>
              <a:off x="1777093" y="1498886"/>
              <a:ext cx="1075411" cy="178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2</a:t>
              </a:r>
            </a:p>
          </p:txBody>
        </p:sp>
      </p:grpSp>
      <p:grpSp>
        <p:nvGrpSpPr>
          <p:cNvPr id="133" name="Group 133"/>
          <p:cNvGrpSpPr/>
          <p:nvPr/>
        </p:nvGrpSpPr>
        <p:grpSpPr>
          <a:xfrm>
            <a:off x="14110730" y="6992124"/>
            <a:ext cx="3593647" cy="3431933"/>
            <a:chOff x="0" y="0"/>
            <a:chExt cx="4791530" cy="4575911"/>
          </a:xfrm>
        </p:grpSpPr>
        <p:sp>
          <p:nvSpPr>
            <p:cNvPr id="134" name="Freeform 134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35" name="TextBox 135"/>
            <p:cNvSpPr txBox="1"/>
            <p:nvPr/>
          </p:nvSpPr>
          <p:spPr>
            <a:xfrm>
              <a:off x="1809208" y="1566231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3</a:t>
              </a:r>
            </a:p>
          </p:txBody>
        </p:sp>
      </p:grpSp>
      <p:grpSp>
        <p:nvGrpSpPr>
          <p:cNvPr id="103" name="Group 103"/>
          <p:cNvGrpSpPr/>
          <p:nvPr/>
        </p:nvGrpSpPr>
        <p:grpSpPr>
          <a:xfrm>
            <a:off x="4417993" y="1189299"/>
            <a:ext cx="3593647" cy="3431933"/>
            <a:chOff x="0" y="0"/>
            <a:chExt cx="4791530" cy="4575911"/>
          </a:xfrm>
        </p:grpSpPr>
        <p:sp>
          <p:nvSpPr>
            <p:cNvPr id="104" name="Freeform 104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05" name="TextBox 105"/>
            <p:cNvSpPr txBox="1"/>
            <p:nvPr/>
          </p:nvSpPr>
          <p:spPr>
            <a:xfrm>
              <a:off x="1673746" y="1389429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2</a:t>
              </a:r>
            </a:p>
          </p:txBody>
        </p:sp>
      </p:grpSp>
      <p:grpSp>
        <p:nvGrpSpPr>
          <p:cNvPr id="112" name="Group 112"/>
          <p:cNvGrpSpPr/>
          <p:nvPr/>
        </p:nvGrpSpPr>
        <p:grpSpPr>
          <a:xfrm>
            <a:off x="7607406" y="1244144"/>
            <a:ext cx="3593647" cy="3431933"/>
            <a:chOff x="0" y="0"/>
            <a:chExt cx="4791530" cy="4575911"/>
          </a:xfrm>
        </p:grpSpPr>
        <p:sp>
          <p:nvSpPr>
            <p:cNvPr id="113" name="Freeform 113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14" name="TextBox 114"/>
            <p:cNvSpPr txBox="1"/>
            <p:nvPr/>
          </p:nvSpPr>
          <p:spPr>
            <a:xfrm>
              <a:off x="1658314" y="1379619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1</a:t>
              </a:r>
            </a:p>
          </p:txBody>
        </p:sp>
      </p:grpSp>
      <p:grpSp>
        <p:nvGrpSpPr>
          <p:cNvPr id="136" name="Group 136"/>
          <p:cNvGrpSpPr/>
          <p:nvPr/>
        </p:nvGrpSpPr>
        <p:grpSpPr>
          <a:xfrm>
            <a:off x="14015399" y="1134397"/>
            <a:ext cx="3593647" cy="3431933"/>
            <a:chOff x="0" y="0"/>
            <a:chExt cx="4791530" cy="4575911"/>
          </a:xfrm>
        </p:grpSpPr>
        <p:sp>
          <p:nvSpPr>
            <p:cNvPr id="137" name="Freeform 137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38" name="TextBox 138"/>
            <p:cNvSpPr txBox="1"/>
            <p:nvPr/>
          </p:nvSpPr>
          <p:spPr>
            <a:xfrm>
              <a:off x="1700167" y="1389429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3</a:t>
              </a:r>
            </a:p>
          </p:txBody>
        </p:sp>
      </p:grpSp>
      <p:pic>
        <p:nvPicPr>
          <p:cNvPr id="148" name="Picture 4" descr="PNG Abu - Aladdin Disney by MikeMoon1990 on DeviantArt">
            <a:extLst>
              <a:ext uri="{FF2B5EF4-FFF2-40B4-BE49-F238E27FC236}">
                <a16:creationId xmlns:a16="http://schemas.microsoft.com/office/drawing/2014/main" id="{DC968BDB-013F-6AF1-6288-3A4A6A920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484" y="7234375"/>
            <a:ext cx="2176859" cy="294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stu9-monkey-352770">
            <a:hlinkClick r:id="" action="ppaction://media"/>
            <a:extLst>
              <a:ext uri="{FF2B5EF4-FFF2-40B4-BE49-F238E27FC236}">
                <a16:creationId xmlns:a16="http://schemas.microsoft.com/office/drawing/2014/main" id="{3DB1D377-05FE-6B0C-B5F6-DFABE0FC9EE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114" end="2300.2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78010" y="9675835"/>
            <a:ext cx="609600" cy="609600"/>
          </a:xfrm>
          <a:prstGeom prst="rect">
            <a:avLst/>
          </a:prstGeom>
        </p:spPr>
      </p:pic>
      <p:grpSp>
        <p:nvGrpSpPr>
          <p:cNvPr id="151" name="Group 40">
            <a:extLst>
              <a:ext uri="{FF2B5EF4-FFF2-40B4-BE49-F238E27FC236}">
                <a16:creationId xmlns:a16="http://schemas.microsoft.com/office/drawing/2014/main" id="{04A05CB3-DA96-BC4B-CB9B-6C54D91DCCCA}"/>
              </a:ext>
            </a:extLst>
          </p:cNvPr>
          <p:cNvGrpSpPr/>
          <p:nvPr/>
        </p:nvGrpSpPr>
        <p:grpSpPr>
          <a:xfrm>
            <a:off x="10316301" y="1586774"/>
            <a:ext cx="3898959" cy="2339375"/>
            <a:chOff x="390919" y="844855"/>
            <a:chExt cx="5198612" cy="3119167"/>
          </a:xfrm>
        </p:grpSpPr>
        <p:sp>
          <p:nvSpPr>
            <p:cNvPr id="152" name="Freeform 41">
              <a:extLst>
                <a:ext uri="{FF2B5EF4-FFF2-40B4-BE49-F238E27FC236}">
                  <a16:creationId xmlns:a16="http://schemas.microsoft.com/office/drawing/2014/main" id="{BA934745-537F-F460-0208-FEC03584808C}"/>
                </a:ext>
              </a:extLst>
            </p:cNvPr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53" name="Group 42">
              <a:extLst>
                <a:ext uri="{FF2B5EF4-FFF2-40B4-BE49-F238E27FC236}">
                  <a16:creationId xmlns:a16="http://schemas.microsoft.com/office/drawing/2014/main" id="{A62B07E1-5F18-CB5A-45D5-D581E239BA15}"/>
                </a:ext>
              </a:extLst>
            </p:cNvPr>
            <p:cNvGrpSpPr/>
            <p:nvPr/>
          </p:nvGrpSpPr>
          <p:grpSpPr>
            <a:xfrm>
              <a:off x="2090765" y="2232397"/>
              <a:ext cx="2525409" cy="1047547"/>
              <a:chOff x="0" y="0"/>
              <a:chExt cx="32325236" cy="13408596"/>
            </a:xfrm>
          </p:grpSpPr>
          <p:sp>
            <p:nvSpPr>
              <p:cNvPr id="155" name="Freeform 43">
                <a:extLst>
                  <a:ext uri="{FF2B5EF4-FFF2-40B4-BE49-F238E27FC236}">
                    <a16:creationId xmlns:a16="http://schemas.microsoft.com/office/drawing/2014/main" id="{2A6A9963-3D8B-649D-B161-474252451C6B}"/>
                  </a:ext>
                </a:extLst>
              </p:cNvPr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156" name="TextBox 44">
                <a:extLst>
                  <a:ext uri="{FF2B5EF4-FFF2-40B4-BE49-F238E27FC236}">
                    <a16:creationId xmlns:a16="http://schemas.microsoft.com/office/drawing/2014/main" id="{A160E98B-77A7-66B8-3F04-52D0B35AE631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4" name="TextBox 45">
              <a:extLst>
                <a:ext uri="{FF2B5EF4-FFF2-40B4-BE49-F238E27FC236}">
                  <a16:creationId xmlns:a16="http://schemas.microsoft.com/office/drawing/2014/main" id="{47FDAA6B-7992-E1B8-5D35-9628C31E767C}"/>
                </a:ext>
              </a:extLst>
            </p:cNvPr>
            <p:cNvSpPr txBox="1"/>
            <p:nvPr/>
          </p:nvSpPr>
          <p:spPr>
            <a:xfrm>
              <a:off x="2354354" y="2411605"/>
              <a:ext cx="1998228" cy="7352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dance</a:t>
              </a:r>
            </a:p>
          </p:txBody>
        </p:sp>
      </p:grpSp>
      <p:pic>
        <p:nvPicPr>
          <p:cNvPr id="157" name="Picture 10" descr="Rajah the Tiger (Aladdin) Png 2 by JosephPatrickBrennan on DeviantArt">
            <a:extLst>
              <a:ext uri="{FF2B5EF4-FFF2-40B4-BE49-F238E27FC236}">
                <a16:creationId xmlns:a16="http://schemas.microsoft.com/office/drawing/2014/main" id="{1A7ACE87-0868-17B7-501E-CD0CA3B9E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769" y="1590564"/>
            <a:ext cx="4248150" cy="306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77DDFE28-C8E7-E3E9-FB71-F12FA9ABE0D0}"/>
              </a:ext>
            </a:extLst>
          </p:cNvPr>
          <p:cNvGrpSpPr/>
          <p:nvPr/>
        </p:nvGrpSpPr>
        <p:grpSpPr>
          <a:xfrm>
            <a:off x="778630" y="7453131"/>
            <a:ext cx="3898959" cy="2339375"/>
            <a:chOff x="353258" y="722636"/>
            <a:chExt cx="5198612" cy="3119167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2828B0F-1EE4-87BD-9C0A-D52BBD423841}"/>
                </a:ext>
              </a:extLst>
            </p:cNvPr>
            <p:cNvSpPr/>
            <p:nvPr/>
          </p:nvSpPr>
          <p:spPr>
            <a:xfrm rot="1072647">
              <a:off x="353258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089307A3-8FE4-C91F-A32E-A5B9FA0D253C}"/>
                </a:ext>
              </a:extLst>
            </p:cNvPr>
            <p:cNvGrpSpPr/>
            <p:nvPr/>
          </p:nvGrpSpPr>
          <p:grpSpPr>
            <a:xfrm>
              <a:off x="2267347" y="2192279"/>
              <a:ext cx="1619844" cy="1047547"/>
              <a:chOff x="0" y="0"/>
              <a:chExt cx="20734001" cy="13408596"/>
            </a:xfrm>
          </p:grpSpPr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B78498B8-F9FB-D7AD-4AC8-3031298769E4}"/>
                  </a:ext>
                </a:extLst>
              </p:cNvPr>
              <p:cNvSpPr/>
              <p:nvPr/>
            </p:nvSpPr>
            <p:spPr>
              <a:xfrm>
                <a:off x="0" y="0"/>
                <a:ext cx="20734001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20734001" h="13408597">
                    <a:moveTo>
                      <a:pt x="63726" y="0"/>
                    </a:moveTo>
                    <a:lnTo>
                      <a:pt x="20670276" y="0"/>
                    </a:lnTo>
                    <a:cubicBezTo>
                      <a:pt x="20705469" y="0"/>
                      <a:pt x="20734001" y="28531"/>
                      <a:pt x="20734001" y="63726"/>
                    </a:cubicBezTo>
                    <a:lnTo>
                      <a:pt x="20734001" y="13344871"/>
                    </a:lnTo>
                    <a:cubicBezTo>
                      <a:pt x="20734001" y="13380065"/>
                      <a:pt x="20705469" y="13408597"/>
                      <a:pt x="20670276" y="13408597"/>
                    </a:cubicBezTo>
                    <a:lnTo>
                      <a:pt x="63726" y="13408597"/>
                    </a:lnTo>
                    <a:cubicBezTo>
                      <a:pt x="28531" y="13408597"/>
                      <a:pt x="0" y="13380065"/>
                      <a:pt x="0" y="13344871"/>
                    </a:cubicBezTo>
                    <a:lnTo>
                      <a:pt x="0" y="63726"/>
                    </a:lnTo>
                    <a:cubicBezTo>
                      <a:pt x="0" y="28531"/>
                      <a:pt x="28531" y="0"/>
                      <a:pt x="63726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8DF0E00-5FA1-BEC3-73B8-6D82CEB8A5AE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20734001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" name="TextBox 9">
              <a:extLst>
                <a:ext uri="{FF2B5EF4-FFF2-40B4-BE49-F238E27FC236}">
                  <a16:creationId xmlns:a16="http://schemas.microsoft.com/office/drawing/2014/main" id="{444D979A-4BAD-20A1-5397-0F16CD497068}"/>
                </a:ext>
              </a:extLst>
            </p:cNvPr>
            <p:cNvSpPr txBox="1"/>
            <p:nvPr/>
          </p:nvSpPr>
          <p:spPr>
            <a:xfrm>
              <a:off x="2275113" y="2371488"/>
              <a:ext cx="1642096" cy="7352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visit</a:t>
              </a:r>
            </a:p>
          </p:txBody>
        </p:sp>
      </p:grpSp>
      <p:pic>
        <p:nvPicPr>
          <p:cNvPr id="94" name="그림 93">
            <a:extLst>
              <a:ext uri="{FF2B5EF4-FFF2-40B4-BE49-F238E27FC236}">
                <a16:creationId xmlns:a16="http://schemas.microsoft.com/office/drawing/2014/main" id="{F2FDC775-16BD-0962-825F-224F3CDAF3B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54" y="6787769"/>
            <a:ext cx="3686880" cy="3686880"/>
          </a:xfrm>
          <a:prstGeom prst="rect">
            <a:avLst/>
          </a:prstGeom>
        </p:spPr>
      </p:pic>
      <p:grpSp>
        <p:nvGrpSpPr>
          <p:cNvPr id="95" name="Group 4">
            <a:extLst>
              <a:ext uri="{FF2B5EF4-FFF2-40B4-BE49-F238E27FC236}">
                <a16:creationId xmlns:a16="http://schemas.microsoft.com/office/drawing/2014/main" id="{89D8810F-CA25-88CC-465B-2E5CCCEC31FE}"/>
              </a:ext>
            </a:extLst>
          </p:cNvPr>
          <p:cNvGrpSpPr/>
          <p:nvPr/>
        </p:nvGrpSpPr>
        <p:grpSpPr>
          <a:xfrm>
            <a:off x="7347680" y="4485706"/>
            <a:ext cx="3898959" cy="2339375"/>
            <a:chOff x="353258" y="722636"/>
            <a:chExt cx="5198612" cy="3119167"/>
          </a:xfrm>
        </p:grpSpPr>
        <p:sp>
          <p:nvSpPr>
            <p:cNvPr id="96" name="Freeform 5">
              <a:extLst>
                <a:ext uri="{FF2B5EF4-FFF2-40B4-BE49-F238E27FC236}">
                  <a16:creationId xmlns:a16="http://schemas.microsoft.com/office/drawing/2014/main" id="{EA091BF2-9B04-D20F-CCFE-8BF16A8ABBD7}"/>
                </a:ext>
              </a:extLst>
            </p:cNvPr>
            <p:cNvSpPr/>
            <p:nvPr/>
          </p:nvSpPr>
          <p:spPr>
            <a:xfrm rot="1072647">
              <a:off x="353258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21" name="Group 6">
              <a:extLst>
                <a:ext uri="{FF2B5EF4-FFF2-40B4-BE49-F238E27FC236}">
                  <a16:creationId xmlns:a16="http://schemas.microsoft.com/office/drawing/2014/main" id="{AEE5C444-FE95-2BBC-036A-5A8DA9555FCB}"/>
                </a:ext>
              </a:extLst>
            </p:cNvPr>
            <p:cNvGrpSpPr/>
            <p:nvPr/>
          </p:nvGrpSpPr>
          <p:grpSpPr>
            <a:xfrm>
              <a:off x="2267347" y="2192279"/>
              <a:ext cx="1619844" cy="1047547"/>
              <a:chOff x="0" y="0"/>
              <a:chExt cx="20734001" cy="13408596"/>
            </a:xfrm>
          </p:grpSpPr>
          <p:sp>
            <p:nvSpPr>
              <p:cNvPr id="123" name="Freeform 7">
                <a:extLst>
                  <a:ext uri="{FF2B5EF4-FFF2-40B4-BE49-F238E27FC236}">
                    <a16:creationId xmlns:a16="http://schemas.microsoft.com/office/drawing/2014/main" id="{981C34B1-ABEA-8871-F5D4-E57CB1008E3D}"/>
                  </a:ext>
                </a:extLst>
              </p:cNvPr>
              <p:cNvSpPr/>
              <p:nvPr/>
            </p:nvSpPr>
            <p:spPr>
              <a:xfrm>
                <a:off x="0" y="0"/>
                <a:ext cx="20734001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20734001" h="13408597">
                    <a:moveTo>
                      <a:pt x="63726" y="0"/>
                    </a:moveTo>
                    <a:lnTo>
                      <a:pt x="20670276" y="0"/>
                    </a:lnTo>
                    <a:cubicBezTo>
                      <a:pt x="20705469" y="0"/>
                      <a:pt x="20734001" y="28531"/>
                      <a:pt x="20734001" y="63726"/>
                    </a:cubicBezTo>
                    <a:lnTo>
                      <a:pt x="20734001" y="13344871"/>
                    </a:lnTo>
                    <a:cubicBezTo>
                      <a:pt x="20734001" y="13380065"/>
                      <a:pt x="20705469" y="13408597"/>
                      <a:pt x="20670276" y="13408597"/>
                    </a:cubicBezTo>
                    <a:lnTo>
                      <a:pt x="63726" y="13408597"/>
                    </a:lnTo>
                    <a:cubicBezTo>
                      <a:pt x="28531" y="13408597"/>
                      <a:pt x="0" y="13380065"/>
                      <a:pt x="0" y="13344871"/>
                    </a:cubicBezTo>
                    <a:lnTo>
                      <a:pt x="0" y="63726"/>
                    </a:lnTo>
                    <a:cubicBezTo>
                      <a:pt x="0" y="28531"/>
                      <a:pt x="28531" y="0"/>
                      <a:pt x="63726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150" name="TextBox 8">
                <a:extLst>
                  <a:ext uri="{FF2B5EF4-FFF2-40B4-BE49-F238E27FC236}">
                    <a16:creationId xmlns:a16="http://schemas.microsoft.com/office/drawing/2014/main" id="{6C017DD9-2F04-ACC1-DCC2-8CA49E381F85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20734001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2" name="TextBox 9">
              <a:extLst>
                <a:ext uri="{FF2B5EF4-FFF2-40B4-BE49-F238E27FC236}">
                  <a16:creationId xmlns:a16="http://schemas.microsoft.com/office/drawing/2014/main" id="{06DEBD87-7595-3FAD-90BB-0D33AEF6EEF8}"/>
                </a:ext>
              </a:extLst>
            </p:cNvPr>
            <p:cNvSpPr txBox="1"/>
            <p:nvPr/>
          </p:nvSpPr>
          <p:spPr>
            <a:xfrm>
              <a:off x="2256385" y="2371488"/>
              <a:ext cx="1612563" cy="7352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walk</a:t>
              </a:r>
            </a:p>
          </p:txBody>
        </p:sp>
      </p:grpSp>
      <p:pic>
        <p:nvPicPr>
          <p:cNvPr id="158" name="그림 157">
            <a:extLst>
              <a:ext uri="{FF2B5EF4-FFF2-40B4-BE49-F238E27FC236}">
                <a16:creationId xmlns:a16="http://schemas.microsoft.com/office/drawing/2014/main" id="{2DAA25D7-A2DE-2196-F979-3D2549ECBC2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679" y="3826346"/>
            <a:ext cx="3686880" cy="3686880"/>
          </a:xfrm>
          <a:prstGeom prst="rect">
            <a:avLst/>
          </a:prstGeom>
        </p:spPr>
      </p:pic>
      <p:grpSp>
        <p:nvGrpSpPr>
          <p:cNvPr id="162" name="Group 58">
            <a:extLst>
              <a:ext uri="{FF2B5EF4-FFF2-40B4-BE49-F238E27FC236}">
                <a16:creationId xmlns:a16="http://schemas.microsoft.com/office/drawing/2014/main" id="{3762FAC3-757A-5550-F8B6-C2FE48F5CA7E}"/>
              </a:ext>
            </a:extLst>
          </p:cNvPr>
          <p:cNvGrpSpPr/>
          <p:nvPr/>
        </p:nvGrpSpPr>
        <p:grpSpPr>
          <a:xfrm>
            <a:off x="13438447" y="4063225"/>
            <a:ext cx="4485338" cy="3606658"/>
            <a:chOff x="0" y="0"/>
            <a:chExt cx="5980450" cy="4808878"/>
          </a:xfrm>
        </p:grpSpPr>
        <p:sp>
          <p:nvSpPr>
            <p:cNvPr id="163" name="Freeform 59">
              <a:extLst>
                <a:ext uri="{FF2B5EF4-FFF2-40B4-BE49-F238E27FC236}">
                  <a16:creationId xmlns:a16="http://schemas.microsoft.com/office/drawing/2014/main" id="{C55EA329-AC80-367A-AE5D-298E5678B73C}"/>
                </a:ext>
              </a:extLst>
            </p:cNvPr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64" name="Group 60">
              <a:extLst>
                <a:ext uri="{FF2B5EF4-FFF2-40B4-BE49-F238E27FC236}">
                  <a16:creationId xmlns:a16="http://schemas.microsoft.com/office/drawing/2014/main" id="{74E00CC6-E7E9-FCB8-97D4-6F13DCE3B8F4}"/>
                </a:ext>
              </a:extLst>
            </p:cNvPr>
            <p:cNvGrpSpPr/>
            <p:nvPr/>
          </p:nvGrpSpPr>
          <p:grpSpPr>
            <a:xfrm>
              <a:off x="2072861" y="2207974"/>
              <a:ext cx="2525409" cy="1047547"/>
              <a:chOff x="0" y="0"/>
              <a:chExt cx="32325236" cy="13408596"/>
            </a:xfrm>
          </p:grpSpPr>
          <p:sp>
            <p:nvSpPr>
              <p:cNvPr id="166" name="Freeform 61">
                <a:extLst>
                  <a:ext uri="{FF2B5EF4-FFF2-40B4-BE49-F238E27FC236}">
                    <a16:creationId xmlns:a16="http://schemas.microsoft.com/office/drawing/2014/main" id="{9397EF40-CC1F-3FBB-BB35-868045B5A625}"/>
                  </a:ext>
                </a:extLst>
              </p:cNvPr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167" name="TextBox 62">
                <a:extLst>
                  <a:ext uri="{FF2B5EF4-FFF2-40B4-BE49-F238E27FC236}">
                    <a16:creationId xmlns:a16="http://schemas.microsoft.com/office/drawing/2014/main" id="{CE908EBB-355B-B3C9-EC6F-426C663A332E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5" name="TextBox 63">
              <a:extLst>
                <a:ext uri="{FF2B5EF4-FFF2-40B4-BE49-F238E27FC236}">
                  <a16:creationId xmlns:a16="http://schemas.microsoft.com/office/drawing/2014/main" id="{5E5BF39B-1CF8-DE04-5262-6CF11BCE62CD}"/>
                </a:ext>
              </a:extLst>
            </p:cNvPr>
            <p:cNvSpPr txBox="1"/>
            <p:nvPr/>
          </p:nvSpPr>
          <p:spPr>
            <a:xfrm>
              <a:off x="2336451" y="2387182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go</a:t>
              </a:r>
            </a:p>
          </p:txBody>
        </p:sp>
      </p:grpSp>
      <p:grpSp>
        <p:nvGrpSpPr>
          <p:cNvPr id="159" name="Group 121">
            <a:extLst>
              <a:ext uri="{FF2B5EF4-FFF2-40B4-BE49-F238E27FC236}">
                <a16:creationId xmlns:a16="http://schemas.microsoft.com/office/drawing/2014/main" id="{9C78D714-01F6-CE14-368A-7B44F76E38B2}"/>
              </a:ext>
            </a:extLst>
          </p:cNvPr>
          <p:cNvGrpSpPr/>
          <p:nvPr/>
        </p:nvGrpSpPr>
        <p:grpSpPr>
          <a:xfrm>
            <a:off x="14150714" y="4133106"/>
            <a:ext cx="3593647" cy="3431933"/>
            <a:chOff x="0" y="0"/>
            <a:chExt cx="4791530" cy="4575911"/>
          </a:xfrm>
        </p:grpSpPr>
        <p:sp>
          <p:nvSpPr>
            <p:cNvPr id="160" name="Freeform 122">
              <a:extLst>
                <a:ext uri="{FF2B5EF4-FFF2-40B4-BE49-F238E27FC236}">
                  <a16:creationId xmlns:a16="http://schemas.microsoft.com/office/drawing/2014/main" id="{3E8FCD92-BB5F-11AE-D34D-A4F7A95B4EA1}"/>
                </a:ext>
              </a:extLst>
            </p:cNvPr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61" name="TextBox 123">
              <a:extLst>
                <a:ext uri="{FF2B5EF4-FFF2-40B4-BE49-F238E27FC236}">
                  <a16:creationId xmlns:a16="http://schemas.microsoft.com/office/drawing/2014/main" id="{9BB00BD9-CFCD-E52F-3554-FC72F5B79A4A}"/>
                </a:ext>
              </a:extLst>
            </p:cNvPr>
            <p:cNvSpPr txBox="1"/>
            <p:nvPr/>
          </p:nvSpPr>
          <p:spPr>
            <a:xfrm>
              <a:off x="1858059" y="1449747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4</a:t>
              </a:r>
            </a:p>
          </p:txBody>
        </p:sp>
      </p:grpSp>
      <p:grpSp>
        <p:nvGrpSpPr>
          <p:cNvPr id="169" name="Group 34">
            <a:extLst>
              <a:ext uri="{FF2B5EF4-FFF2-40B4-BE49-F238E27FC236}">
                <a16:creationId xmlns:a16="http://schemas.microsoft.com/office/drawing/2014/main" id="{476113AB-B3D1-6F24-5D1C-599AACB410F2}"/>
              </a:ext>
            </a:extLst>
          </p:cNvPr>
          <p:cNvGrpSpPr/>
          <p:nvPr/>
        </p:nvGrpSpPr>
        <p:grpSpPr>
          <a:xfrm>
            <a:off x="556229" y="977871"/>
            <a:ext cx="4428846" cy="3423330"/>
            <a:chOff x="0" y="0"/>
            <a:chExt cx="5905128" cy="4564440"/>
          </a:xfrm>
        </p:grpSpPr>
        <p:sp>
          <p:nvSpPr>
            <p:cNvPr id="170" name="Freeform 35">
              <a:extLst>
                <a:ext uri="{FF2B5EF4-FFF2-40B4-BE49-F238E27FC236}">
                  <a16:creationId xmlns:a16="http://schemas.microsoft.com/office/drawing/2014/main" id="{E9783970-1B9E-7A40-114F-1D33699278DA}"/>
                </a:ext>
              </a:extLst>
            </p:cNvPr>
            <p:cNvSpPr/>
            <p:nvPr/>
          </p:nvSpPr>
          <p:spPr>
            <a:xfrm rot="1072647">
              <a:off x="353258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71" name="Group 36">
              <a:extLst>
                <a:ext uri="{FF2B5EF4-FFF2-40B4-BE49-F238E27FC236}">
                  <a16:creationId xmlns:a16="http://schemas.microsoft.com/office/drawing/2014/main" id="{64DB590B-92C6-1A73-65FB-03B7E64561D4}"/>
                </a:ext>
              </a:extLst>
            </p:cNvPr>
            <p:cNvGrpSpPr/>
            <p:nvPr/>
          </p:nvGrpSpPr>
          <p:grpSpPr>
            <a:xfrm>
              <a:off x="1920582" y="2256820"/>
              <a:ext cx="2525409" cy="1047547"/>
              <a:chOff x="0" y="0"/>
              <a:chExt cx="32325236" cy="13408596"/>
            </a:xfrm>
          </p:grpSpPr>
          <p:sp>
            <p:nvSpPr>
              <p:cNvPr id="173" name="Freeform 37">
                <a:extLst>
                  <a:ext uri="{FF2B5EF4-FFF2-40B4-BE49-F238E27FC236}">
                    <a16:creationId xmlns:a16="http://schemas.microsoft.com/office/drawing/2014/main" id="{8DC136E1-BAA8-5B9F-198C-56F36C338ED2}"/>
                  </a:ext>
                </a:extLst>
              </p:cNvPr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174" name="TextBox 38">
                <a:extLst>
                  <a:ext uri="{FF2B5EF4-FFF2-40B4-BE49-F238E27FC236}">
                    <a16:creationId xmlns:a16="http://schemas.microsoft.com/office/drawing/2014/main" id="{A9EA6494-08AB-C270-B6A4-9F569D4DA0DC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2" name="TextBox 39">
              <a:extLst>
                <a:ext uri="{FF2B5EF4-FFF2-40B4-BE49-F238E27FC236}">
                  <a16:creationId xmlns:a16="http://schemas.microsoft.com/office/drawing/2014/main" id="{DB9705CB-1E16-DBA6-E2D0-35AC9F6B1C11}"/>
                </a:ext>
              </a:extLst>
            </p:cNvPr>
            <p:cNvSpPr txBox="1"/>
            <p:nvPr/>
          </p:nvSpPr>
          <p:spPr>
            <a:xfrm>
              <a:off x="2184172" y="2436029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fly</a:t>
              </a:r>
            </a:p>
          </p:txBody>
        </p:sp>
      </p:grpSp>
      <p:grpSp>
        <p:nvGrpSpPr>
          <p:cNvPr id="175" name="Group 115">
            <a:extLst>
              <a:ext uri="{FF2B5EF4-FFF2-40B4-BE49-F238E27FC236}">
                <a16:creationId xmlns:a16="http://schemas.microsoft.com/office/drawing/2014/main" id="{DF2260C3-B3BE-A54D-D248-F63A48D8D66C}"/>
              </a:ext>
            </a:extLst>
          </p:cNvPr>
          <p:cNvGrpSpPr/>
          <p:nvPr/>
        </p:nvGrpSpPr>
        <p:grpSpPr>
          <a:xfrm>
            <a:off x="974968" y="1164425"/>
            <a:ext cx="3593647" cy="3431933"/>
            <a:chOff x="0" y="0"/>
            <a:chExt cx="4791530" cy="4575911"/>
          </a:xfrm>
        </p:grpSpPr>
        <p:sp>
          <p:nvSpPr>
            <p:cNvPr id="176" name="Freeform 116">
              <a:extLst>
                <a:ext uri="{FF2B5EF4-FFF2-40B4-BE49-F238E27FC236}">
                  <a16:creationId xmlns:a16="http://schemas.microsoft.com/office/drawing/2014/main" id="{736DB362-D3BE-D3D6-1E41-F1AF8254BC5F}"/>
                </a:ext>
              </a:extLst>
            </p:cNvPr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77" name="TextBox 117">
              <a:extLst>
                <a:ext uri="{FF2B5EF4-FFF2-40B4-BE49-F238E27FC236}">
                  <a16:creationId xmlns:a16="http://schemas.microsoft.com/office/drawing/2014/main" id="{AE9E4769-C204-7FF2-801A-61B697F74EA4}"/>
                </a:ext>
              </a:extLst>
            </p:cNvPr>
            <p:cNvSpPr txBox="1"/>
            <p:nvPr/>
          </p:nvSpPr>
          <p:spPr>
            <a:xfrm>
              <a:off x="1736582" y="1389429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5</a:t>
              </a:r>
            </a:p>
          </p:txBody>
        </p:sp>
      </p:grpSp>
      <p:pic>
        <p:nvPicPr>
          <p:cNvPr id="178" name="dffdv-tiger-attack-195840">
            <a:hlinkClick r:id="" action="ppaction://media"/>
            <a:extLst>
              <a:ext uri="{FF2B5EF4-FFF2-40B4-BE49-F238E27FC236}">
                <a16:creationId xmlns:a16="http://schemas.microsoft.com/office/drawing/2014/main" id="{29C99A84-ABF4-D4DC-D666-0C3C853E8B0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5">
                  <p14:trim end="16482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57259" y="8897841"/>
            <a:ext cx="609600" cy="609600"/>
          </a:xfrm>
          <a:prstGeom prst="rect">
            <a:avLst/>
          </a:prstGeom>
        </p:spPr>
      </p:pic>
      <p:pic>
        <p:nvPicPr>
          <p:cNvPr id="179" name="universfield-magic-spell-278824">
            <a:hlinkClick r:id="" action="ppaction://media"/>
            <a:extLst>
              <a:ext uri="{FF2B5EF4-FFF2-40B4-BE49-F238E27FC236}">
                <a16:creationId xmlns:a16="http://schemas.microsoft.com/office/drawing/2014/main" id="{3F06DF52-751D-F01F-2EED-E0DDFE373092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95423" y="78526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982208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7" fill="hold"/>
                                        <p:tgtEl>
                                          <p:spTgt spid="1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37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0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037" fill="hold"/>
                                        <p:tgtEl>
                                          <p:spTgt spid="1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37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1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2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037" fill="hold"/>
                                        <p:tgtEl>
                                          <p:spTgt spid="1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37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2037" fill="hold"/>
                                        <p:tgtEl>
                                          <p:spTgt spid="1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37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037" fill="hold"/>
                                        <p:tgtEl>
                                          <p:spTgt spid="1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37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4"/>
                </p:tgtEl>
              </p:cMediaNode>
            </p:audio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2037" fill="hold"/>
                                        <p:tgtEl>
                                          <p:spTgt spid="1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37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7" dur="2176" fill="hold"/>
                                        <p:tgtEl>
                                          <p:spTgt spid="1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5"/>
                </p:tgtEl>
              </p:cMediaNode>
            </p:audio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2037" fill="hold"/>
                                        <p:tgtEl>
                                          <p:spTgt spid="1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37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audio>
              <p:cMediaNode vol="8000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6"/>
                </p:tgtEl>
              </p:cMediaNode>
            </p:audio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5" dur="2037" fill="hold"/>
                                        <p:tgtEl>
                                          <p:spTgt spid="1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37"/>
                            </p:stCondLst>
                            <p:childTnLst>
                              <p:par>
                                <p:cTn id="1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audio>
              <p:cMediaNode vol="8000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1" dur="2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37"/>
                            </p:stCondLst>
                            <p:childTnLst>
                              <p:par>
                                <p:cTn id="1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9"/>
                </p:tgtEl>
              </p:cMediaNode>
            </p:audio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8" dur="2238" fill="hold"/>
                                        <p:tgtEl>
                                          <p:spTgt spid="1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4" dur="5880" fill="hold"/>
                                        <p:tgtEl>
                                          <p:spTgt spid="1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0" dur="5880" fill="hold"/>
                                        <p:tgtEl>
                                          <p:spTgt spid="1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4" dur="2037" fill="hold"/>
                                        <p:tgtEl>
                                          <p:spTgt spid="1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037"/>
                            </p:stCondLst>
                            <p:childTnLst>
                              <p:par>
                                <p:cTn id="2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  <p:seq concurrent="1" nextAc="seek">
              <p:cTn id="222" restart="whenNotActive" fill="hold" evtFilter="cancelBubble" nodeType="interactiveSeq">
                <p:stCondLst>
                  <p:cond evt="onClick" delay="0">
                    <p:tgtEl>
                      <p:spTgt spid="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3" fill="hold">
                      <p:stCondLst>
                        <p:cond delay="0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9" dur="2037" fill="hold"/>
                                        <p:tgtEl>
                                          <p:spTgt spid="1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037"/>
                            </p:stCondLst>
                            <p:childTnLst>
                              <p:par>
                                <p:cTn id="2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9"/>
                  </p:tgtEl>
                </p:cond>
              </p:nextCondLst>
            </p:seq>
            <p:audio>
              <p:cMediaNode vol="80000">
                <p:cTn id="2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8"/>
                </p:tgtEl>
              </p:cMediaNode>
            </p:audio>
            <p:audio>
              <p:cMediaNode vol="80000">
                <p:cTn id="2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803141" y="280257"/>
            <a:ext cx="6803167" cy="947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2"/>
              </a:lnSpc>
            </a:pPr>
            <a:r>
              <a:rPr lang="en-US" sz="6185" dirty="0">
                <a:solidFill>
                  <a:srgbClr val="615243"/>
                </a:solidFill>
                <a:latin typeface="Lazydog"/>
                <a:ea typeface="Lazydog"/>
                <a:cs typeface="Lazydog"/>
                <a:sym typeface="Lazydog"/>
              </a:rPr>
              <a:t>I wish I could...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3789817" y="929238"/>
            <a:ext cx="4485338" cy="3606658"/>
            <a:chOff x="0" y="0"/>
            <a:chExt cx="5980450" cy="4808878"/>
          </a:xfrm>
        </p:grpSpPr>
        <p:sp>
          <p:nvSpPr>
            <p:cNvPr id="11" name="Freeform 11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2" name="Group 12"/>
            <p:cNvGrpSpPr/>
            <p:nvPr/>
          </p:nvGrpSpPr>
          <p:grpSpPr>
            <a:xfrm>
              <a:off x="1995905" y="2167856"/>
              <a:ext cx="2569583" cy="1047547"/>
              <a:chOff x="0" y="0"/>
              <a:chExt cx="32890662" cy="13408596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32890662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890662" h="13408597">
                    <a:moveTo>
                      <a:pt x="40172" y="0"/>
                    </a:moveTo>
                    <a:lnTo>
                      <a:pt x="32850491" y="0"/>
                    </a:lnTo>
                    <a:cubicBezTo>
                      <a:pt x="32872676" y="0"/>
                      <a:pt x="32890662" y="17986"/>
                      <a:pt x="32890662" y="40172"/>
                    </a:cubicBezTo>
                    <a:lnTo>
                      <a:pt x="32890662" y="13368424"/>
                    </a:lnTo>
                    <a:cubicBezTo>
                      <a:pt x="32890662" y="13379079"/>
                      <a:pt x="32886430" y="13389297"/>
                      <a:pt x="32878895" y="13396830"/>
                    </a:cubicBezTo>
                    <a:cubicBezTo>
                      <a:pt x="32871361" y="13404365"/>
                      <a:pt x="32861145" y="13408597"/>
                      <a:pt x="32850491" y="13408597"/>
                    </a:cubicBezTo>
                    <a:lnTo>
                      <a:pt x="40172" y="13408597"/>
                    </a:lnTo>
                    <a:cubicBezTo>
                      <a:pt x="17986" y="13408597"/>
                      <a:pt x="0" y="13390612"/>
                      <a:pt x="0" y="13368424"/>
                    </a:cubicBezTo>
                    <a:lnTo>
                      <a:pt x="0" y="40172"/>
                    </a:lnTo>
                    <a:cubicBezTo>
                      <a:pt x="0" y="17986"/>
                      <a:pt x="17986" y="0"/>
                      <a:pt x="40172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28575"/>
                <a:ext cx="32890662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2264106" y="2347064"/>
              <a:ext cx="2033181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draw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0233686" y="947556"/>
            <a:ext cx="4485338" cy="3606658"/>
            <a:chOff x="0" y="0"/>
            <a:chExt cx="5980450" cy="4808878"/>
          </a:xfrm>
        </p:grpSpPr>
        <p:sp>
          <p:nvSpPr>
            <p:cNvPr id="23" name="Freeform 23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4" name="Group 24"/>
            <p:cNvGrpSpPr/>
            <p:nvPr/>
          </p:nvGrpSpPr>
          <p:grpSpPr>
            <a:xfrm>
              <a:off x="2017937" y="2143433"/>
              <a:ext cx="2525409" cy="1047547"/>
              <a:chOff x="0" y="0"/>
              <a:chExt cx="32325236" cy="13408596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2281527" y="2322641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dance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21035" y="4035420"/>
            <a:ext cx="4428846" cy="3423330"/>
            <a:chOff x="0" y="0"/>
            <a:chExt cx="5905128" cy="4564440"/>
          </a:xfrm>
        </p:grpSpPr>
        <p:sp>
          <p:nvSpPr>
            <p:cNvPr id="35" name="Freeform 35"/>
            <p:cNvSpPr/>
            <p:nvPr/>
          </p:nvSpPr>
          <p:spPr>
            <a:xfrm rot="1072647">
              <a:off x="353258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6" name="Group 36"/>
            <p:cNvGrpSpPr/>
            <p:nvPr/>
          </p:nvGrpSpPr>
          <p:grpSpPr>
            <a:xfrm>
              <a:off x="1920582" y="2256820"/>
              <a:ext cx="2525409" cy="1047547"/>
              <a:chOff x="0" y="0"/>
              <a:chExt cx="32325236" cy="13408596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38" name="TextBox 38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9" name="TextBox 39"/>
            <p:cNvSpPr txBox="1"/>
            <p:nvPr/>
          </p:nvSpPr>
          <p:spPr>
            <a:xfrm>
              <a:off x="2184172" y="2436029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sing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3880925" y="4044908"/>
            <a:ext cx="4485338" cy="3606658"/>
            <a:chOff x="0" y="0"/>
            <a:chExt cx="5980450" cy="4808878"/>
          </a:xfrm>
        </p:grpSpPr>
        <p:sp>
          <p:nvSpPr>
            <p:cNvPr id="41" name="Freeform 41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42" name="Group 42"/>
            <p:cNvGrpSpPr/>
            <p:nvPr/>
          </p:nvGrpSpPr>
          <p:grpSpPr>
            <a:xfrm>
              <a:off x="2090765" y="2232397"/>
              <a:ext cx="2525409" cy="1047547"/>
              <a:chOff x="0" y="0"/>
              <a:chExt cx="32325236" cy="13408596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5" name="TextBox 45"/>
            <p:cNvSpPr txBox="1"/>
            <p:nvPr/>
          </p:nvSpPr>
          <p:spPr>
            <a:xfrm>
              <a:off x="2354355" y="2411605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jump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7255246" y="4586885"/>
            <a:ext cx="3898959" cy="2339375"/>
            <a:chOff x="353259" y="722636"/>
            <a:chExt cx="5198612" cy="3119167"/>
          </a:xfrm>
        </p:grpSpPr>
        <p:sp>
          <p:nvSpPr>
            <p:cNvPr id="47" name="Freeform 47"/>
            <p:cNvSpPr/>
            <p:nvPr/>
          </p:nvSpPr>
          <p:spPr>
            <a:xfrm rot="1072647">
              <a:off x="353259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48" name="Group 48"/>
            <p:cNvGrpSpPr/>
            <p:nvPr/>
          </p:nvGrpSpPr>
          <p:grpSpPr>
            <a:xfrm>
              <a:off x="1920582" y="2232397"/>
              <a:ext cx="2525409" cy="1047547"/>
              <a:chOff x="0" y="0"/>
              <a:chExt cx="32325236" cy="13408596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1" name="TextBox 51"/>
            <p:cNvSpPr txBox="1"/>
            <p:nvPr/>
          </p:nvSpPr>
          <p:spPr>
            <a:xfrm>
              <a:off x="2184172" y="2411605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walk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0184267" y="4040370"/>
            <a:ext cx="4485338" cy="3606658"/>
            <a:chOff x="0" y="0"/>
            <a:chExt cx="5980450" cy="4808878"/>
          </a:xfrm>
        </p:grpSpPr>
        <p:sp>
          <p:nvSpPr>
            <p:cNvPr id="53" name="Freeform 53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54" name="Group 54"/>
            <p:cNvGrpSpPr/>
            <p:nvPr/>
          </p:nvGrpSpPr>
          <p:grpSpPr>
            <a:xfrm>
              <a:off x="2094137" y="2232397"/>
              <a:ext cx="2525409" cy="1047547"/>
              <a:chOff x="0" y="0"/>
              <a:chExt cx="32325236" cy="13408596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56" name="TextBox 56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7" name="TextBox 57"/>
            <p:cNvSpPr txBox="1"/>
            <p:nvPr/>
          </p:nvSpPr>
          <p:spPr>
            <a:xfrm>
              <a:off x="2357727" y="2411605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see</a:t>
              </a: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13695605" y="1052421"/>
            <a:ext cx="4485338" cy="3606658"/>
            <a:chOff x="0" y="0"/>
            <a:chExt cx="5980450" cy="4808878"/>
          </a:xfrm>
        </p:grpSpPr>
        <p:sp>
          <p:nvSpPr>
            <p:cNvPr id="59" name="Freeform 59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0" name="Group 60"/>
            <p:cNvGrpSpPr/>
            <p:nvPr/>
          </p:nvGrpSpPr>
          <p:grpSpPr>
            <a:xfrm>
              <a:off x="2072861" y="2207974"/>
              <a:ext cx="2525409" cy="1047547"/>
              <a:chOff x="0" y="0"/>
              <a:chExt cx="32325236" cy="13408596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62" name="TextBox 62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3" name="TextBox 63"/>
            <p:cNvSpPr txBox="1"/>
            <p:nvPr/>
          </p:nvSpPr>
          <p:spPr>
            <a:xfrm>
              <a:off x="2336451" y="2387182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run</a:t>
              </a:r>
            </a:p>
          </p:txBody>
        </p:sp>
      </p:grpSp>
      <p:grpSp>
        <p:nvGrpSpPr>
          <p:cNvPr id="64" name="Group 64"/>
          <p:cNvGrpSpPr/>
          <p:nvPr/>
        </p:nvGrpSpPr>
        <p:grpSpPr>
          <a:xfrm>
            <a:off x="282248" y="6683905"/>
            <a:ext cx="4428846" cy="3423330"/>
            <a:chOff x="0" y="0"/>
            <a:chExt cx="5905128" cy="4564440"/>
          </a:xfrm>
        </p:grpSpPr>
        <p:sp>
          <p:nvSpPr>
            <p:cNvPr id="65" name="Freeform 65"/>
            <p:cNvSpPr/>
            <p:nvPr/>
          </p:nvSpPr>
          <p:spPr>
            <a:xfrm rot="1072647">
              <a:off x="353258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6" name="Group 66"/>
            <p:cNvGrpSpPr/>
            <p:nvPr/>
          </p:nvGrpSpPr>
          <p:grpSpPr>
            <a:xfrm>
              <a:off x="1961094" y="2172375"/>
              <a:ext cx="2525409" cy="1047547"/>
              <a:chOff x="0" y="0"/>
              <a:chExt cx="32325236" cy="13408596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68" name="TextBox 68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9" name="TextBox 69"/>
            <p:cNvSpPr txBox="1"/>
            <p:nvPr/>
          </p:nvSpPr>
          <p:spPr>
            <a:xfrm>
              <a:off x="2224684" y="2351583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visit</a:t>
              </a:r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3850541" y="6678777"/>
            <a:ext cx="4485338" cy="3606658"/>
            <a:chOff x="0" y="0"/>
            <a:chExt cx="5980450" cy="4808878"/>
          </a:xfrm>
        </p:grpSpPr>
        <p:sp>
          <p:nvSpPr>
            <p:cNvPr id="71" name="Freeform 71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72" name="Group 72"/>
            <p:cNvGrpSpPr/>
            <p:nvPr/>
          </p:nvGrpSpPr>
          <p:grpSpPr>
            <a:xfrm>
              <a:off x="2131277" y="2147951"/>
              <a:ext cx="2525409" cy="1047547"/>
              <a:chOff x="0" y="0"/>
              <a:chExt cx="32325236" cy="13408596"/>
            </a:xfrm>
          </p:grpSpPr>
          <p:sp>
            <p:nvSpPr>
              <p:cNvPr id="73" name="Freeform 73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74" name="TextBox 74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5" name="TextBox 75"/>
            <p:cNvSpPr txBox="1"/>
            <p:nvPr/>
          </p:nvSpPr>
          <p:spPr>
            <a:xfrm>
              <a:off x="2394867" y="2327160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hear</a:t>
              </a:r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10294411" y="6697095"/>
            <a:ext cx="4485338" cy="3606658"/>
            <a:chOff x="0" y="0"/>
            <a:chExt cx="5980450" cy="4808878"/>
          </a:xfrm>
        </p:grpSpPr>
        <p:sp>
          <p:nvSpPr>
            <p:cNvPr id="83" name="Freeform 83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84" name="Group 84"/>
            <p:cNvGrpSpPr/>
            <p:nvPr/>
          </p:nvGrpSpPr>
          <p:grpSpPr>
            <a:xfrm>
              <a:off x="1936971" y="2123528"/>
              <a:ext cx="2525409" cy="1047547"/>
              <a:chOff x="0" y="0"/>
              <a:chExt cx="32325236" cy="13408596"/>
            </a:xfrm>
          </p:grpSpPr>
          <p:sp>
            <p:nvSpPr>
              <p:cNvPr id="85" name="Freeform 85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86" name="TextBox 86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87" name="TextBox 87"/>
            <p:cNvSpPr txBox="1"/>
            <p:nvPr/>
          </p:nvSpPr>
          <p:spPr>
            <a:xfrm>
              <a:off x="2200561" y="2302737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drink</a:t>
              </a:r>
            </a:p>
          </p:txBody>
        </p:sp>
      </p:grpSp>
      <p:grpSp>
        <p:nvGrpSpPr>
          <p:cNvPr id="88" name="Group 88"/>
          <p:cNvGrpSpPr/>
          <p:nvPr/>
        </p:nvGrpSpPr>
        <p:grpSpPr>
          <a:xfrm>
            <a:off x="13408063" y="6697095"/>
            <a:ext cx="4485338" cy="3606658"/>
            <a:chOff x="0" y="0"/>
            <a:chExt cx="5980450" cy="4808878"/>
          </a:xfrm>
        </p:grpSpPr>
        <p:sp>
          <p:nvSpPr>
            <p:cNvPr id="89" name="Freeform 89"/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90" name="Group 90"/>
            <p:cNvGrpSpPr/>
            <p:nvPr/>
          </p:nvGrpSpPr>
          <p:grpSpPr>
            <a:xfrm>
              <a:off x="2113373" y="2123528"/>
              <a:ext cx="2525409" cy="1047547"/>
              <a:chOff x="0" y="0"/>
              <a:chExt cx="32325236" cy="13408596"/>
            </a:xfrm>
          </p:grpSpPr>
          <p:sp>
            <p:nvSpPr>
              <p:cNvPr id="91" name="Freeform 91"/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92" name="TextBox 92"/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3" name="TextBox 93"/>
            <p:cNvSpPr txBox="1"/>
            <p:nvPr/>
          </p:nvSpPr>
          <p:spPr>
            <a:xfrm>
              <a:off x="2376963" y="2302737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sleep</a:t>
              </a:r>
            </a:p>
          </p:txBody>
        </p:sp>
      </p:grpSp>
      <p:pic>
        <p:nvPicPr>
          <p:cNvPr id="139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8D57DAAA-5002-0B5F-A213-7AC3720059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90600" y="485461"/>
            <a:ext cx="609600" cy="648936"/>
          </a:xfrm>
          <a:prstGeom prst="rect">
            <a:avLst/>
          </a:prstGeom>
        </p:spPr>
      </p:pic>
      <p:pic>
        <p:nvPicPr>
          <p:cNvPr id="140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2B9F5864-7DD6-63DC-58DE-AA29BAB82E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51352" y="1155166"/>
            <a:ext cx="609600" cy="648936"/>
          </a:xfrm>
          <a:prstGeom prst="rect">
            <a:avLst/>
          </a:prstGeom>
        </p:spPr>
      </p:pic>
      <p:pic>
        <p:nvPicPr>
          <p:cNvPr id="141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3C5BCA0A-51FC-7D4A-E65F-12F56AB371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90600" y="1877262"/>
            <a:ext cx="609600" cy="648936"/>
          </a:xfrm>
          <a:prstGeom prst="rect">
            <a:avLst/>
          </a:prstGeom>
        </p:spPr>
      </p:pic>
      <p:pic>
        <p:nvPicPr>
          <p:cNvPr id="142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D8BBE1C0-6552-E5D5-32BB-19821F801F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12185" y="2732566"/>
            <a:ext cx="609600" cy="648936"/>
          </a:xfrm>
          <a:prstGeom prst="rect">
            <a:avLst/>
          </a:prstGeom>
        </p:spPr>
      </p:pic>
      <p:pic>
        <p:nvPicPr>
          <p:cNvPr id="143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078ED632-5B7C-B0EB-389A-59C2B113CB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17839" y="3587870"/>
            <a:ext cx="656897" cy="648936"/>
          </a:xfrm>
          <a:prstGeom prst="rect">
            <a:avLst/>
          </a:prstGeom>
        </p:spPr>
      </p:pic>
      <p:pic>
        <p:nvPicPr>
          <p:cNvPr id="144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A0555815-F243-0441-B622-669EEBF633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55266" y="4443174"/>
            <a:ext cx="656897" cy="648936"/>
          </a:xfrm>
          <a:prstGeom prst="rect">
            <a:avLst/>
          </a:prstGeom>
        </p:spPr>
      </p:pic>
      <p:pic>
        <p:nvPicPr>
          <p:cNvPr id="145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9AD3BB40-3B49-C825-11A0-B2391D6BCD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19071" y="5298478"/>
            <a:ext cx="656897" cy="648936"/>
          </a:xfrm>
          <a:prstGeom prst="rect">
            <a:avLst/>
          </a:prstGeom>
        </p:spPr>
      </p:pic>
      <p:pic>
        <p:nvPicPr>
          <p:cNvPr id="146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2DB4B48F-ACF1-A37B-37F0-9674CF8137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08059" y="6120231"/>
            <a:ext cx="656897" cy="648936"/>
          </a:xfrm>
          <a:prstGeom prst="rect">
            <a:avLst/>
          </a:prstGeom>
        </p:spPr>
      </p:pic>
      <p:pic>
        <p:nvPicPr>
          <p:cNvPr id="2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445E6C4C-3796-A5BF-D517-201023B534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49884" y="6924315"/>
            <a:ext cx="656897" cy="648936"/>
          </a:xfrm>
          <a:prstGeom prst="rect">
            <a:avLst/>
          </a:prstGeom>
        </p:spPr>
      </p:pic>
      <p:sp>
        <p:nvSpPr>
          <p:cNvPr id="147" name="TextBox 3">
            <a:extLst>
              <a:ext uri="{FF2B5EF4-FFF2-40B4-BE49-F238E27FC236}">
                <a16:creationId xmlns:a16="http://schemas.microsoft.com/office/drawing/2014/main" id="{7524478A-132B-FD06-C271-3F14C4EE7700}"/>
              </a:ext>
            </a:extLst>
          </p:cNvPr>
          <p:cNvSpPr txBox="1"/>
          <p:nvPr/>
        </p:nvSpPr>
        <p:spPr>
          <a:xfrm>
            <a:off x="17268752" y="187394"/>
            <a:ext cx="912191" cy="947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22"/>
              </a:lnSpc>
            </a:pPr>
            <a:r>
              <a:rPr lang="en-US" sz="6185" dirty="0">
                <a:solidFill>
                  <a:srgbClr val="615243"/>
                </a:solidFill>
                <a:latin typeface="Lazydog"/>
                <a:ea typeface="Lazydog"/>
                <a:cs typeface="Lazydog"/>
                <a:sym typeface="Lazydog"/>
              </a:rPr>
              <a:t>3</a:t>
            </a:r>
          </a:p>
        </p:txBody>
      </p:sp>
      <p:grpSp>
        <p:nvGrpSpPr>
          <p:cNvPr id="106" name="Group 106"/>
          <p:cNvGrpSpPr/>
          <p:nvPr/>
        </p:nvGrpSpPr>
        <p:grpSpPr>
          <a:xfrm>
            <a:off x="10804925" y="6946513"/>
            <a:ext cx="3593647" cy="3431933"/>
            <a:chOff x="0" y="0"/>
            <a:chExt cx="4791530" cy="4575911"/>
          </a:xfrm>
        </p:grpSpPr>
        <p:sp>
          <p:nvSpPr>
            <p:cNvPr id="107" name="Freeform 107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08" name="TextBox 108"/>
            <p:cNvSpPr txBox="1"/>
            <p:nvPr/>
          </p:nvSpPr>
          <p:spPr>
            <a:xfrm>
              <a:off x="1649986" y="1516705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4</a:t>
              </a:r>
            </a:p>
          </p:txBody>
        </p:sp>
      </p:grpSp>
      <p:grpSp>
        <p:nvGrpSpPr>
          <p:cNvPr id="109" name="Group 109"/>
          <p:cNvGrpSpPr/>
          <p:nvPr/>
        </p:nvGrpSpPr>
        <p:grpSpPr>
          <a:xfrm>
            <a:off x="4419443" y="4219633"/>
            <a:ext cx="3593647" cy="3431933"/>
            <a:chOff x="0" y="0"/>
            <a:chExt cx="4791530" cy="4575911"/>
          </a:xfrm>
        </p:grpSpPr>
        <p:sp>
          <p:nvSpPr>
            <p:cNvPr id="110" name="Freeform 110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11" name="TextBox 111"/>
            <p:cNvSpPr txBox="1"/>
            <p:nvPr/>
          </p:nvSpPr>
          <p:spPr>
            <a:xfrm>
              <a:off x="1844931" y="1374697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4</a:t>
              </a:r>
            </a:p>
          </p:txBody>
        </p:sp>
      </p:grpSp>
      <p:grpSp>
        <p:nvGrpSpPr>
          <p:cNvPr id="115" name="Group 115"/>
          <p:cNvGrpSpPr/>
          <p:nvPr/>
        </p:nvGrpSpPr>
        <p:grpSpPr>
          <a:xfrm>
            <a:off x="853547" y="4186048"/>
            <a:ext cx="3593647" cy="3431933"/>
            <a:chOff x="0" y="0"/>
            <a:chExt cx="4791530" cy="4575911"/>
          </a:xfrm>
        </p:grpSpPr>
        <p:sp>
          <p:nvSpPr>
            <p:cNvPr id="116" name="Freeform 116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17" name="TextBox 117"/>
            <p:cNvSpPr txBox="1"/>
            <p:nvPr/>
          </p:nvSpPr>
          <p:spPr>
            <a:xfrm>
              <a:off x="1736581" y="1389430"/>
              <a:ext cx="1075411" cy="178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3</a:t>
              </a:r>
            </a:p>
          </p:txBody>
        </p:sp>
      </p:grpSp>
      <p:grpSp>
        <p:nvGrpSpPr>
          <p:cNvPr id="118" name="Group 118"/>
          <p:cNvGrpSpPr/>
          <p:nvPr/>
        </p:nvGrpSpPr>
        <p:grpSpPr>
          <a:xfrm>
            <a:off x="4400328" y="7135629"/>
            <a:ext cx="3593647" cy="3431933"/>
            <a:chOff x="0" y="0"/>
            <a:chExt cx="4791530" cy="4575911"/>
          </a:xfrm>
        </p:grpSpPr>
        <p:sp>
          <p:nvSpPr>
            <p:cNvPr id="119" name="Freeform 119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20" name="TextBox 120"/>
            <p:cNvSpPr txBox="1"/>
            <p:nvPr/>
          </p:nvSpPr>
          <p:spPr>
            <a:xfrm>
              <a:off x="1673745" y="1389430"/>
              <a:ext cx="1075411" cy="178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3</a:t>
              </a:r>
            </a:p>
          </p:txBody>
        </p:sp>
      </p:grpSp>
      <p:grpSp>
        <p:nvGrpSpPr>
          <p:cNvPr id="124" name="Group 124"/>
          <p:cNvGrpSpPr/>
          <p:nvPr/>
        </p:nvGrpSpPr>
        <p:grpSpPr>
          <a:xfrm>
            <a:off x="840938" y="6993765"/>
            <a:ext cx="3593647" cy="3431933"/>
            <a:chOff x="0" y="0"/>
            <a:chExt cx="4791530" cy="4575911"/>
          </a:xfrm>
        </p:grpSpPr>
        <p:sp>
          <p:nvSpPr>
            <p:cNvPr id="125" name="Freeform 125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26" name="TextBox 126"/>
            <p:cNvSpPr txBox="1"/>
            <p:nvPr/>
          </p:nvSpPr>
          <p:spPr>
            <a:xfrm>
              <a:off x="1650356" y="1466757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5</a:t>
              </a:r>
            </a:p>
          </p:txBody>
        </p:sp>
      </p:grpSp>
      <p:grpSp>
        <p:nvGrpSpPr>
          <p:cNvPr id="127" name="Group 127"/>
          <p:cNvGrpSpPr/>
          <p:nvPr/>
        </p:nvGrpSpPr>
        <p:grpSpPr>
          <a:xfrm>
            <a:off x="7607406" y="4126491"/>
            <a:ext cx="3593647" cy="3431933"/>
            <a:chOff x="0" y="0"/>
            <a:chExt cx="4791530" cy="4575911"/>
          </a:xfrm>
        </p:grpSpPr>
        <p:sp>
          <p:nvSpPr>
            <p:cNvPr id="128" name="Freeform 128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29" name="TextBox 129"/>
            <p:cNvSpPr txBox="1"/>
            <p:nvPr/>
          </p:nvSpPr>
          <p:spPr>
            <a:xfrm>
              <a:off x="1779792" y="1498885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1</a:t>
              </a:r>
            </a:p>
          </p:txBody>
        </p:sp>
      </p:grpSp>
      <p:grpSp>
        <p:nvGrpSpPr>
          <p:cNvPr id="130" name="Group 130"/>
          <p:cNvGrpSpPr/>
          <p:nvPr/>
        </p:nvGrpSpPr>
        <p:grpSpPr>
          <a:xfrm>
            <a:off x="10785810" y="4149772"/>
            <a:ext cx="3593647" cy="3431933"/>
            <a:chOff x="0" y="0"/>
            <a:chExt cx="4791530" cy="4575911"/>
          </a:xfrm>
        </p:grpSpPr>
        <p:sp>
          <p:nvSpPr>
            <p:cNvPr id="131" name="Freeform 131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32" name="TextBox 132"/>
            <p:cNvSpPr txBox="1"/>
            <p:nvPr/>
          </p:nvSpPr>
          <p:spPr>
            <a:xfrm>
              <a:off x="1777093" y="1498886"/>
              <a:ext cx="1075411" cy="178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2</a:t>
              </a:r>
            </a:p>
          </p:txBody>
        </p:sp>
      </p:grpSp>
      <p:grpSp>
        <p:nvGrpSpPr>
          <p:cNvPr id="133" name="Group 133"/>
          <p:cNvGrpSpPr/>
          <p:nvPr/>
        </p:nvGrpSpPr>
        <p:grpSpPr>
          <a:xfrm>
            <a:off x="14110730" y="6992124"/>
            <a:ext cx="3593647" cy="3431933"/>
            <a:chOff x="0" y="0"/>
            <a:chExt cx="4791530" cy="4575911"/>
          </a:xfrm>
        </p:grpSpPr>
        <p:sp>
          <p:nvSpPr>
            <p:cNvPr id="134" name="Freeform 134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35" name="TextBox 135"/>
            <p:cNvSpPr txBox="1"/>
            <p:nvPr/>
          </p:nvSpPr>
          <p:spPr>
            <a:xfrm>
              <a:off x="1809208" y="1566231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3</a:t>
              </a:r>
            </a:p>
          </p:txBody>
        </p:sp>
      </p:grpSp>
      <p:grpSp>
        <p:nvGrpSpPr>
          <p:cNvPr id="100" name="Group 100"/>
          <p:cNvGrpSpPr/>
          <p:nvPr/>
        </p:nvGrpSpPr>
        <p:grpSpPr>
          <a:xfrm>
            <a:off x="10740256" y="1244144"/>
            <a:ext cx="3593647" cy="3431933"/>
            <a:chOff x="0" y="0"/>
            <a:chExt cx="4791530" cy="4575911"/>
          </a:xfrm>
        </p:grpSpPr>
        <p:sp>
          <p:nvSpPr>
            <p:cNvPr id="101" name="Freeform 101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02" name="TextBox 102"/>
            <p:cNvSpPr txBox="1"/>
            <p:nvPr/>
          </p:nvSpPr>
          <p:spPr>
            <a:xfrm>
              <a:off x="1736210" y="1379619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4</a:t>
              </a:r>
            </a:p>
          </p:txBody>
        </p:sp>
      </p:grpSp>
      <p:grpSp>
        <p:nvGrpSpPr>
          <p:cNvPr id="103" name="Group 103"/>
          <p:cNvGrpSpPr/>
          <p:nvPr/>
        </p:nvGrpSpPr>
        <p:grpSpPr>
          <a:xfrm>
            <a:off x="4417993" y="1189299"/>
            <a:ext cx="3593647" cy="3431933"/>
            <a:chOff x="0" y="0"/>
            <a:chExt cx="4791530" cy="4575911"/>
          </a:xfrm>
        </p:grpSpPr>
        <p:sp>
          <p:nvSpPr>
            <p:cNvPr id="104" name="Freeform 104"/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105" name="TextBox 105"/>
            <p:cNvSpPr txBox="1"/>
            <p:nvPr/>
          </p:nvSpPr>
          <p:spPr>
            <a:xfrm>
              <a:off x="1673746" y="1389429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2</a:t>
              </a:r>
            </a:p>
          </p:txBody>
        </p:sp>
      </p:grpSp>
      <p:pic>
        <p:nvPicPr>
          <p:cNvPr id="148" name="Picture 4" descr="PNG Abu - Aladdin Disney by MikeMoon1990 on DeviantArt">
            <a:extLst>
              <a:ext uri="{FF2B5EF4-FFF2-40B4-BE49-F238E27FC236}">
                <a16:creationId xmlns:a16="http://schemas.microsoft.com/office/drawing/2014/main" id="{DC968BDB-013F-6AF1-6288-3A4A6A920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6566" y="1400183"/>
            <a:ext cx="2176859" cy="294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stu9-monkey-352770">
            <a:hlinkClick r:id="" action="ppaction://media"/>
            <a:extLst>
              <a:ext uri="{FF2B5EF4-FFF2-40B4-BE49-F238E27FC236}">
                <a16:creationId xmlns:a16="http://schemas.microsoft.com/office/drawing/2014/main" id="{3DB1D377-05FE-6B0C-B5F6-DFABE0FC9EE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114" end="2300.2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78010" y="9675835"/>
            <a:ext cx="609600" cy="609600"/>
          </a:xfrm>
          <a:prstGeom prst="rect">
            <a:avLst/>
          </a:prstGeom>
        </p:spPr>
      </p:pic>
      <p:grpSp>
        <p:nvGrpSpPr>
          <p:cNvPr id="151" name="Group 40">
            <a:extLst>
              <a:ext uri="{FF2B5EF4-FFF2-40B4-BE49-F238E27FC236}">
                <a16:creationId xmlns:a16="http://schemas.microsoft.com/office/drawing/2014/main" id="{04A05CB3-DA96-BC4B-CB9B-6C54D91DCCCA}"/>
              </a:ext>
            </a:extLst>
          </p:cNvPr>
          <p:cNvGrpSpPr/>
          <p:nvPr/>
        </p:nvGrpSpPr>
        <p:grpSpPr>
          <a:xfrm>
            <a:off x="7422213" y="7376873"/>
            <a:ext cx="3898959" cy="2339375"/>
            <a:chOff x="390919" y="844855"/>
            <a:chExt cx="5198612" cy="3119167"/>
          </a:xfrm>
        </p:grpSpPr>
        <p:sp>
          <p:nvSpPr>
            <p:cNvPr id="152" name="Freeform 41">
              <a:extLst>
                <a:ext uri="{FF2B5EF4-FFF2-40B4-BE49-F238E27FC236}">
                  <a16:creationId xmlns:a16="http://schemas.microsoft.com/office/drawing/2014/main" id="{BA934745-537F-F460-0208-FEC03584808C}"/>
                </a:ext>
              </a:extLst>
            </p:cNvPr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53" name="Group 42">
              <a:extLst>
                <a:ext uri="{FF2B5EF4-FFF2-40B4-BE49-F238E27FC236}">
                  <a16:creationId xmlns:a16="http://schemas.microsoft.com/office/drawing/2014/main" id="{A62B07E1-5F18-CB5A-45D5-D581E239BA15}"/>
                </a:ext>
              </a:extLst>
            </p:cNvPr>
            <p:cNvGrpSpPr/>
            <p:nvPr/>
          </p:nvGrpSpPr>
          <p:grpSpPr>
            <a:xfrm>
              <a:off x="2090765" y="2232397"/>
              <a:ext cx="2525409" cy="1047547"/>
              <a:chOff x="0" y="0"/>
              <a:chExt cx="32325236" cy="13408596"/>
            </a:xfrm>
          </p:grpSpPr>
          <p:sp>
            <p:nvSpPr>
              <p:cNvPr id="155" name="Freeform 43">
                <a:extLst>
                  <a:ext uri="{FF2B5EF4-FFF2-40B4-BE49-F238E27FC236}">
                    <a16:creationId xmlns:a16="http://schemas.microsoft.com/office/drawing/2014/main" id="{2A6A9963-3D8B-649D-B161-474252451C6B}"/>
                  </a:ext>
                </a:extLst>
              </p:cNvPr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156" name="TextBox 44">
                <a:extLst>
                  <a:ext uri="{FF2B5EF4-FFF2-40B4-BE49-F238E27FC236}">
                    <a16:creationId xmlns:a16="http://schemas.microsoft.com/office/drawing/2014/main" id="{A160E98B-77A7-66B8-3F04-52D0B35AE631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4" name="TextBox 45">
              <a:extLst>
                <a:ext uri="{FF2B5EF4-FFF2-40B4-BE49-F238E27FC236}">
                  <a16:creationId xmlns:a16="http://schemas.microsoft.com/office/drawing/2014/main" id="{47FDAA6B-7992-E1B8-5D35-9628C31E767C}"/>
                </a:ext>
              </a:extLst>
            </p:cNvPr>
            <p:cNvSpPr txBox="1"/>
            <p:nvPr/>
          </p:nvSpPr>
          <p:spPr>
            <a:xfrm>
              <a:off x="2354354" y="2411605"/>
              <a:ext cx="1998228" cy="7352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eat</a:t>
              </a:r>
            </a:p>
          </p:txBody>
        </p:sp>
      </p:grpSp>
      <p:pic>
        <p:nvPicPr>
          <p:cNvPr id="157" name="Picture 10" descr="Rajah the Tiger (Aladdin) Png 2 by JosephPatrickBrennan on DeviantArt">
            <a:extLst>
              <a:ext uri="{FF2B5EF4-FFF2-40B4-BE49-F238E27FC236}">
                <a16:creationId xmlns:a16="http://schemas.microsoft.com/office/drawing/2014/main" id="{1A7ACE87-0868-17B7-501E-CD0CA3B9E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826" y="7325265"/>
            <a:ext cx="4248150" cy="306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4">
            <a:extLst>
              <a:ext uri="{FF2B5EF4-FFF2-40B4-BE49-F238E27FC236}">
                <a16:creationId xmlns:a16="http://schemas.microsoft.com/office/drawing/2014/main" id="{41D1C0F6-FDD0-1E94-BD9E-6A226D0BBE71}"/>
              </a:ext>
            </a:extLst>
          </p:cNvPr>
          <p:cNvGrpSpPr/>
          <p:nvPr/>
        </p:nvGrpSpPr>
        <p:grpSpPr>
          <a:xfrm>
            <a:off x="289901" y="960299"/>
            <a:ext cx="4428846" cy="3423330"/>
            <a:chOff x="0" y="0"/>
            <a:chExt cx="5905128" cy="4564440"/>
          </a:xfrm>
        </p:grpSpPr>
        <p:sp>
          <p:nvSpPr>
            <p:cNvPr id="5" name="Freeform 35">
              <a:extLst>
                <a:ext uri="{FF2B5EF4-FFF2-40B4-BE49-F238E27FC236}">
                  <a16:creationId xmlns:a16="http://schemas.microsoft.com/office/drawing/2014/main" id="{1AA301A9-B6FE-87DB-8A7B-86EAD8D56F67}"/>
                </a:ext>
              </a:extLst>
            </p:cNvPr>
            <p:cNvSpPr/>
            <p:nvPr/>
          </p:nvSpPr>
          <p:spPr>
            <a:xfrm rot="1072647">
              <a:off x="353258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" name="Group 36">
              <a:extLst>
                <a:ext uri="{FF2B5EF4-FFF2-40B4-BE49-F238E27FC236}">
                  <a16:creationId xmlns:a16="http://schemas.microsoft.com/office/drawing/2014/main" id="{C44F4F94-3C9F-B926-21AB-3A1233D58BCE}"/>
                </a:ext>
              </a:extLst>
            </p:cNvPr>
            <p:cNvGrpSpPr/>
            <p:nvPr/>
          </p:nvGrpSpPr>
          <p:grpSpPr>
            <a:xfrm>
              <a:off x="1920582" y="2256820"/>
              <a:ext cx="2525409" cy="1047547"/>
              <a:chOff x="0" y="0"/>
              <a:chExt cx="32325236" cy="13408596"/>
            </a:xfrm>
          </p:grpSpPr>
          <p:sp>
            <p:nvSpPr>
              <p:cNvPr id="8" name="Freeform 37">
                <a:extLst>
                  <a:ext uri="{FF2B5EF4-FFF2-40B4-BE49-F238E27FC236}">
                    <a16:creationId xmlns:a16="http://schemas.microsoft.com/office/drawing/2014/main" id="{C60275A1-3108-86A4-CDA2-7C8BB3859CC5}"/>
                  </a:ext>
                </a:extLst>
              </p:cNvPr>
              <p:cNvSpPr/>
              <p:nvPr/>
            </p:nvSpPr>
            <p:spPr>
              <a:xfrm>
                <a:off x="0" y="0"/>
                <a:ext cx="32325236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32325236" h="13408597">
                    <a:moveTo>
                      <a:pt x="40875" y="0"/>
                    </a:moveTo>
                    <a:lnTo>
                      <a:pt x="32284361" y="0"/>
                    </a:lnTo>
                    <a:cubicBezTo>
                      <a:pt x="32306937" y="0"/>
                      <a:pt x="32325236" y="18300"/>
                      <a:pt x="32325236" y="40875"/>
                    </a:cubicBezTo>
                    <a:lnTo>
                      <a:pt x="32325236" y="13367722"/>
                    </a:lnTo>
                    <a:cubicBezTo>
                      <a:pt x="32325236" y="13378563"/>
                      <a:pt x="32320929" y="13388959"/>
                      <a:pt x="32313265" y="13396626"/>
                    </a:cubicBezTo>
                    <a:cubicBezTo>
                      <a:pt x="32305600" y="13404290"/>
                      <a:pt x="32295201" y="13408597"/>
                      <a:pt x="32284361" y="13408597"/>
                    </a:cubicBezTo>
                    <a:lnTo>
                      <a:pt x="40875" y="13408597"/>
                    </a:lnTo>
                    <a:cubicBezTo>
                      <a:pt x="18300" y="13408597"/>
                      <a:pt x="0" y="13390297"/>
                      <a:pt x="0" y="13367722"/>
                    </a:cubicBezTo>
                    <a:lnTo>
                      <a:pt x="0" y="40875"/>
                    </a:lnTo>
                    <a:cubicBezTo>
                      <a:pt x="0" y="18300"/>
                      <a:pt x="18300" y="0"/>
                      <a:pt x="40875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9" name="TextBox 38">
                <a:extLst>
                  <a:ext uri="{FF2B5EF4-FFF2-40B4-BE49-F238E27FC236}">
                    <a16:creationId xmlns:a16="http://schemas.microsoft.com/office/drawing/2014/main" id="{81263B58-E3EF-EB62-341C-DFEBD9DA8331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32325236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" name="TextBox 39">
              <a:extLst>
                <a:ext uri="{FF2B5EF4-FFF2-40B4-BE49-F238E27FC236}">
                  <a16:creationId xmlns:a16="http://schemas.microsoft.com/office/drawing/2014/main" id="{DC9C0BE1-C45C-D1A5-A86D-4CEB27012B01}"/>
                </a:ext>
              </a:extLst>
            </p:cNvPr>
            <p:cNvSpPr txBox="1"/>
            <p:nvPr/>
          </p:nvSpPr>
          <p:spPr>
            <a:xfrm>
              <a:off x="2184172" y="2436029"/>
              <a:ext cx="1998228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fly</a:t>
              </a:r>
            </a:p>
          </p:txBody>
        </p:sp>
      </p:grpSp>
      <p:grpSp>
        <p:nvGrpSpPr>
          <p:cNvPr id="94" name="Group 115">
            <a:extLst>
              <a:ext uri="{FF2B5EF4-FFF2-40B4-BE49-F238E27FC236}">
                <a16:creationId xmlns:a16="http://schemas.microsoft.com/office/drawing/2014/main" id="{1874B682-E24A-77D1-D863-A13A598BD7DB}"/>
              </a:ext>
            </a:extLst>
          </p:cNvPr>
          <p:cNvGrpSpPr/>
          <p:nvPr/>
        </p:nvGrpSpPr>
        <p:grpSpPr>
          <a:xfrm>
            <a:off x="965972" y="1109149"/>
            <a:ext cx="3593647" cy="3431933"/>
            <a:chOff x="0" y="0"/>
            <a:chExt cx="4791530" cy="4575911"/>
          </a:xfrm>
        </p:grpSpPr>
        <p:sp>
          <p:nvSpPr>
            <p:cNvPr id="95" name="Freeform 116">
              <a:extLst>
                <a:ext uri="{FF2B5EF4-FFF2-40B4-BE49-F238E27FC236}">
                  <a16:creationId xmlns:a16="http://schemas.microsoft.com/office/drawing/2014/main" id="{B0CA0105-FA41-30B6-F257-D33423F95F97}"/>
                </a:ext>
              </a:extLst>
            </p:cNvPr>
            <p:cNvSpPr/>
            <p:nvPr/>
          </p:nvSpPr>
          <p:spPr>
            <a:xfrm>
              <a:off x="0" y="0"/>
              <a:ext cx="4791530" cy="4575911"/>
            </a:xfrm>
            <a:custGeom>
              <a:avLst/>
              <a:gdLst/>
              <a:ahLst/>
              <a:cxnLst/>
              <a:rect l="l" t="t" r="r" b="b"/>
              <a:pathLst>
                <a:path w="4791530" h="4575911">
                  <a:moveTo>
                    <a:pt x="0" y="0"/>
                  </a:moveTo>
                  <a:lnTo>
                    <a:pt x="4791530" y="0"/>
                  </a:lnTo>
                  <a:lnTo>
                    <a:pt x="4791530" y="4575911"/>
                  </a:lnTo>
                  <a:lnTo>
                    <a:pt x="0" y="4575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96" name="TextBox 117">
              <a:extLst>
                <a:ext uri="{FF2B5EF4-FFF2-40B4-BE49-F238E27FC236}">
                  <a16:creationId xmlns:a16="http://schemas.microsoft.com/office/drawing/2014/main" id="{33CEA0BD-1798-2D3F-BCC1-9D8C1692B416}"/>
                </a:ext>
              </a:extLst>
            </p:cNvPr>
            <p:cNvSpPr txBox="1"/>
            <p:nvPr/>
          </p:nvSpPr>
          <p:spPr>
            <a:xfrm>
              <a:off x="1736582" y="1389429"/>
              <a:ext cx="1075411" cy="1664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 dirty="0">
                  <a:solidFill>
                    <a:srgbClr val="FFF3E3"/>
                  </a:solidFill>
                  <a:latin typeface="Lazydog"/>
                  <a:ea typeface="Lazydog"/>
                  <a:cs typeface="Lazydog"/>
                  <a:sym typeface="Lazydog"/>
                </a:rPr>
                <a:t>3</a:t>
              </a:r>
            </a:p>
          </p:txBody>
        </p:sp>
      </p:grpSp>
      <p:grpSp>
        <p:nvGrpSpPr>
          <p:cNvPr id="121" name="Group 4">
            <a:extLst>
              <a:ext uri="{FF2B5EF4-FFF2-40B4-BE49-F238E27FC236}">
                <a16:creationId xmlns:a16="http://schemas.microsoft.com/office/drawing/2014/main" id="{8059D3C6-334D-ECD0-B7BA-4A4A46D7D6B7}"/>
              </a:ext>
            </a:extLst>
          </p:cNvPr>
          <p:cNvGrpSpPr/>
          <p:nvPr/>
        </p:nvGrpSpPr>
        <p:grpSpPr>
          <a:xfrm>
            <a:off x="13854720" y="4528501"/>
            <a:ext cx="3898959" cy="2339375"/>
            <a:chOff x="353258" y="722636"/>
            <a:chExt cx="5198612" cy="3119167"/>
          </a:xfrm>
        </p:grpSpPr>
        <p:sp>
          <p:nvSpPr>
            <p:cNvPr id="122" name="Freeform 5">
              <a:extLst>
                <a:ext uri="{FF2B5EF4-FFF2-40B4-BE49-F238E27FC236}">
                  <a16:creationId xmlns:a16="http://schemas.microsoft.com/office/drawing/2014/main" id="{D794C3B0-25C2-0FA9-6308-76756922A949}"/>
                </a:ext>
              </a:extLst>
            </p:cNvPr>
            <p:cNvSpPr/>
            <p:nvPr/>
          </p:nvSpPr>
          <p:spPr>
            <a:xfrm rot="1072647">
              <a:off x="353258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23" name="Group 6">
              <a:extLst>
                <a:ext uri="{FF2B5EF4-FFF2-40B4-BE49-F238E27FC236}">
                  <a16:creationId xmlns:a16="http://schemas.microsoft.com/office/drawing/2014/main" id="{13419A7A-A441-7F86-9B5B-AF755972483A}"/>
                </a:ext>
              </a:extLst>
            </p:cNvPr>
            <p:cNvGrpSpPr/>
            <p:nvPr/>
          </p:nvGrpSpPr>
          <p:grpSpPr>
            <a:xfrm>
              <a:off x="2267347" y="2192279"/>
              <a:ext cx="1619844" cy="1047547"/>
              <a:chOff x="0" y="0"/>
              <a:chExt cx="20734001" cy="13408596"/>
            </a:xfrm>
          </p:grpSpPr>
          <p:sp>
            <p:nvSpPr>
              <p:cNvPr id="158" name="Freeform 7">
                <a:extLst>
                  <a:ext uri="{FF2B5EF4-FFF2-40B4-BE49-F238E27FC236}">
                    <a16:creationId xmlns:a16="http://schemas.microsoft.com/office/drawing/2014/main" id="{6CE080F0-9469-048A-F555-52072B5EC7E4}"/>
                  </a:ext>
                </a:extLst>
              </p:cNvPr>
              <p:cNvSpPr/>
              <p:nvPr/>
            </p:nvSpPr>
            <p:spPr>
              <a:xfrm>
                <a:off x="0" y="0"/>
                <a:ext cx="20734001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20734001" h="13408597">
                    <a:moveTo>
                      <a:pt x="63726" y="0"/>
                    </a:moveTo>
                    <a:lnTo>
                      <a:pt x="20670276" y="0"/>
                    </a:lnTo>
                    <a:cubicBezTo>
                      <a:pt x="20705469" y="0"/>
                      <a:pt x="20734001" y="28531"/>
                      <a:pt x="20734001" y="63726"/>
                    </a:cubicBezTo>
                    <a:lnTo>
                      <a:pt x="20734001" y="13344871"/>
                    </a:lnTo>
                    <a:cubicBezTo>
                      <a:pt x="20734001" y="13380065"/>
                      <a:pt x="20705469" y="13408597"/>
                      <a:pt x="20670276" y="13408597"/>
                    </a:cubicBezTo>
                    <a:lnTo>
                      <a:pt x="63726" y="13408597"/>
                    </a:lnTo>
                    <a:cubicBezTo>
                      <a:pt x="28531" y="13408597"/>
                      <a:pt x="0" y="13380065"/>
                      <a:pt x="0" y="13344871"/>
                    </a:cubicBezTo>
                    <a:lnTo>
                      <a:pt x="0" y="63726"/>
                    </a:lnTo>
                    <a:cubicBezTo>
                      <a:pt x="0" y="28531"/>
                      <a:pt x="28531" y="0"/>
                      <a:pt x="63726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CCD643C4-6486-7206-9009-4B0143409917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20734001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0" name="TextBox 9">
              <a:extLst>
                <a:ext uri="{FF2B5EF4-FFF2-40B4-BE49-F238E27FC236}">
                  <a16:creationId xmlns:a16="http://schemas.microsoft.com/office/drawing/2014/main" id="{A74535B9-59EB-F4FA-79E2-AB9BC94079CE}"/>
                </a:ext>
              </a:extLst>
            </p:cNvPr>
            <p:cNvSpPr txBox="1"/>
            <p:nvPr/>
          </p:nvSpPr>
          <p:spPr>
            <a:xfrm>
              <a:off x="2275113" y="2371488"/>
              <a:ext cx="1642096" cy="7352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go</a:t>
              </a:r>
            </a:p>
          </p:txBody>
        </p:sp>
      </p:grpSp>
      <p:pic>
        <p:nvPicPr>
          <p:cNvPr id="160" name="그림 159">
            <a:extLst>
              <a:ext uri="{FF2B5EF4-FFF2-40B4-BE49-F238E27FC236}">
                <a16:creationId xmlns:a16="http://schemas.microsoft.com/office/drawing/2014/main" id="{0BEF3713-92AE-44CE-A669-9BCA42CF2F8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6889" y="3944728"/>
            <a:ext cx="3686880" cy="3686880"/>
          </a:xfrm>
          <a:prstGeom prst="rect">
            <a:avLst/>
          </a:prstGeom>
        </p:spPr>
      </p:pic>
      <p:pic>
        <p:nvPicPr>
          <p:cNvPr id="28" name="universfield-magic-spell-278824">
            <a:hlinkClick r:id="" action="ppaction://media"/>
            <a:extLst>
              <a:ext uri="{FF2B5EF4-FFF2-40B4-BE49-F238E27FC236}">
                <a16:creationId xmlns:a16="http://schemas.microsoft.com/office/drawing/2014/main" id="{D58F64EE-D62C-305F-D774-918E977B660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95423" y="7852647"/>
            <a:ext cx="609600" cy="609600"/>
          </a:xfrm>
          <a:prstGeom prst="rect">
            <a:avLst/>
          </a:prstGeom>
        </p:spPr>
      </p:pic>
      <p:pic>
        <p:nvPicPr>
          <p:cNvPr id="29" name="dffdv-tiger-attack-195840">
            <a:hlinkClick r:id="" action="ppaction://media"/>
            <a:extLst>
              <a:ext uri="{FF2B5EF4-FFF2-40B4-BE49-F238E27FC236}">
                <a16:creationId xmlns:a16="http://schemas.microsoft.com/office/drawing/2014/main" id="{79C5984E-6E38-C90E-583D-F96DA43A85B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7">
                  <p14:trim end="16482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57259" y="8897841"/>
            <a:ext cx="609600" cy="609600"/>
          </a:xfrm>
          <a:prstGeom prst="rect">
            <a:avLst/>
          </a:prstGeom>
        </p:spPr>
      </p:pic>
      <p:grpSp>
        <p:nvGrpSpPr>
          <p:cNvPr id="30" name="Group 4">
            <a:extLst>
              <a:ext uri="{FF2B5EF4-FFF2-40B4-BE49-F238E27FC236}">
                <a16:creationId xmlns:a16="http://schemas.microsoft.com/office/drawing/2014/main" id="{03D227A0-062E-6984-5217-B7D4E7866334}"/>
              </a:ext>
            </a:extLst>
          </p:cNvPr>
          <p:cNvGrpSpPr/>
          <p:nvPr/>
        </p:nvGrpSpPr>
        <p:grpSpPr>
          <a:xfrm>
            <a:off x="7404445" y="1522204"/>
            <a:ext cx="3898959" cy="2339375"/>
            <a:chOff x="353258" y="722636"/>
            <a:chExt cx="5198612" cy="3119167"/>
          </a:xfrm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17F6F459-85CA-933E-B80E-E5B34206FD87}"/>
                </a:ext>
              </a:extLst>
            </p:cNvPr>
            <p:cNvSpPr/>
            <p:nvPr/>
          </p:nvSpPr>
          <p:spPr>
            <a:xfrm rot="1072647">
              <a:off x="353258" y="722636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8"/>
                  </a:lnTo>
                  <a:lnTo>
                    <a:pt x="0" y="3119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2" name="Group 6">
              <a:extLst>
                <a:ext uri="{FF2B5EF4-FFF2-40B4-BE49-F238E27FC236}">
                  <a16:creationId xmlns:a16="http://schemas.microsoft.com/office/drawing/2014/main" id="{2E9E265C-E59C-2D77-77BC-1D15134A570A}"/>
                </a:ext>
              </a:extLst>
            </p:cNvPr>
            <p:cNvGrpSpPr/>
            <p:nvPr/>
          </p:nvGrpSpPr>
          <p:grpSpPr>
            <a:xfrm>
              <a:off x="2267347" y="2192279"/>
              <a:ext cx="1619844" cy="1047547"/>
              <a:chOff x="0" y="0"/>
              <a:chExt cx="20734001" cy="13408596"/>
            </a:xfrm>
          </p:grpSpPr>
          <p:sp>
            <p:nvSpPr>
              <p:cNvPr id="76" name="Freeform 7">
                <a:extLst>
                  <a:ext uri="{FF2B5EF4-FFF2-40B4-BE49-F238E27FC236}">
                    <a16:creationId xmlns:a16="http://schemas.microsoft.com/office/drawing/2014/main" id="{82F2EE19-39AF-4AB5-028E-3B829795C032}"/>
                  </a:ext>
                </a:extLst>
              </p:cNvPr>
              <p:cNvSpPr/>
              <p:nvPr/>
            </p:nvSpPr>
            <p:spPr>
              <a:xfrm>
                <a:off x="0" y="0"/>
                <a:ext cx="20734001" cy="13408597"/>
              </a:xfrm>
              <a:custGeom>
                <a:avLst/>
                <a:gdLst/>
                <a:ahLst/>
                <a:cxnLst/>
                <a:rect l="l" t="t" r="r" b="b"/>
                <a:pathLst>
                  <a:path w="20734001" h="13408597">
                    <a:moveTo>
                      <a:pt x="63726" y="0"/>
                    </a:moveTo>
                    <a:lnTo>
                      <a:pt x="20670276" y="0"/>
                    </a:lnTo>
                    <a:cubicBezTo>
                      <a:pt x="20705469" y="0"/>
                      <a:pt x="20734001" y="28531"/>
                      <a:pt x="20734001" y="63726"/>
                    </a:cubicBezTo>
                    <a:lnTo>
                      <a:pt x="20734001" y="13344871"/>
                    </a:lnTo>
                    <a:cubicBezTo>
                      <a:pt x="20734001" y="13380065"/>
                      <a:pt x="20705469" y="13408597"/>
                      <a:pt x="20670276" y="13408597"/>
                    </a:cubicBezTo>
                    <a:lnTo>
                      <a:pt x="63726" y="13408597"/>
                    </a:lnTo>
                    <a:cubicBezTo>
                      <a:pt x="28531" y="13408597"/>
                      <a:pt x="0" y="13380065"/>
                      <a:pt x="0" y="13344871"/>
                    </a:cubicBezTo>
                    <a:lnTo>
                      <a:pt x="0" y="63726"/>
                    </a:lnTo>
                    <a:cubicBezTo>
                      <a:pt x="0" y="28531"/>
                      <a:pt x="28531" y="0"/>
                      <a:pt x="63726" y="0"/>
                    </a:cubicBezTo>
                    <a:close/>
                  </a:path>
                </a:pathLst>
              </a:custGeom>
              <a:solidFill>
                <a:srgbClr val="FCDD98"/>
              </a:solidFill>
            </p:spPr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E76EDA00-C6D5-B826-EBCE-F140B30604E9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20734001" cy="13437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3" name="TextBox 9">
              <a:extLst>
                <a:ext uri="{FF2B5EF4-FFF2-40B4-BE49-F238E27FC236}">
                  <a16:creationId xmlns:a16="http://schemas.microsoft.com/office/drawing/2014/main" id="{68E5BDE9-DEF0-9F8D-FC3B-2E5B74BDB85F}"/>
                </a:ext>
              </a:extLst>
            </p:cNvPr>
            <p:cNvSpPr txBox="1"/>
            <p:nvPr/>
          </p:nvSpPr>
          <p:spPr>
            <a:xfrm>
              <a:off x="2275113" y="2371488"/>
              <a:ext cx="1642096" cy="7352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615243"/>
                  </a:solidFill>
                  <a:latin typeface="Lazydog"/>
                  <a:ea typeface="Lazydog"/>
                  <a:cs typeface="Lazydog"/>
                  <a:sym typeface="Lazydog"/>
                </a:rPr>
                <a:t>swim</a:t>
              </a:r>
            </a:p>
          </p:txBody>
        </p:sp>
      </p:grpSp>
      <p:pic>
        <p:nvPicPr>
          <p:cNvPr id="78" name="그림 77">
            <a:extLst>
              <a:ext uri="{FF2B5EF4-FFF2-40B4-BE49-F238E27FC236}">
                <a16:creationId xmlns:a16="http://schemas.microsoft.com/office/drawing/2014/main" id="{D907E19C-1404-0AFA-8273-4D462D47414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532" y="832431"/>
            <a:ext cx="3686880" cy="3686880"/>
          </a:xfrm>
          <a:prstGeom prst="rect">
            <a:avLst/>
          </a:prstGeom>
        </p:spPr>
      </p:pic>
      <p:pic>
        <p:nvPicPr>
          <p:cNvPr id="79" name="shidenbeatsmusic-sound-effect-twinklesparkle-115095">
            <a:hlinkClick r:id="" action="ppaction://media"/>
            <a:extLst>
              <a:ext uri="{FF2B5EF4-FFF2-40B4-BE49-F238E27FC236}">
                <a16:creationId xmlns:a16="http://schemas.microsoft.com/office/drawing/2014/main" id="{E4271B05-9ECD-5AAE-DC4C-D3200DA546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07742" y="-163475"/>
            <a:ext cx="656897" cy="64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3240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7" fill="hold"/>
                                        <p:tgtEl>
                                          <p:spTgt spid="1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37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0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1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037" fill="hold"/>
                                        <p:tgtEl>
                                          <p:spTgt spid="1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37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2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037" fill="hold"/>
                                        <p:tgtEl>
                                          <p:spTgt spid="1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37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2037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37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037" fill="hold"/>
                                        <p:tgtEl>
                                          <p:spTgt spid="1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37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4"/>
                </p:tgtEl>
              </p:cMediaNode>
            </p:audio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2037" fill="hold"/>
                                        <p:tgtEl>
                                          <p:spTgt spid="1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37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7" dur="2176" fill="hold"/>
                                        <p:tgtEl>
                                          <p:spTgt spid="1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5"/>
                </p:tgtEl>
              </p:cMediaNode>
            </p:audio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2037" fill="hold"/>
                                        <p:tgtEl>
                                          <p:spTgt spid="1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37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4" dur="2037" fill="hold"/>
                                        <p:tgtEl>
                                          <p:spTgt spid="1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37"/>
                            </p:stCondLst>
                            <p:childTnLst>
                              <p:par>
                                <p:cTn id="1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audio>
              <p:cMediaNode vol="8000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6"/>
                </p:tgtEl>
              </p:cMediaNode>
            </p:audio>
            <p:audio>
              <p:cMediaNode vol="8000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1" dur="2037" fill="hold"/>
                                        <p:tgtEl>
                                          <p:spTgt spid="1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37"/>
                            </p:stCondLst>
                            <p:childTnLst>
                              <p:par>
                                <p:cTn id="1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6" dur="2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037"/>
                            </p:stCondLst>
                            <p:childTnLst>
                              <p:par>
                                <p:cTn id="1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audio>
              <p:cMediaNode vol="80000">
                <p:cTn id="1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9"/>
                </p:tgtEl>
              </p:cMediaNode>
            </p:audio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3" dur="2238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>
                      <p:stCondLst>
                        <p:cond delay="0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7" dur="2037" fill="hold"/>
                                        <p:tgtEl>
                                          <p:spTgt spid="1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037"/>
                            </p:stCondLst>
                            <p:childTnLst>
                              <p:par>
                                <p:cTn id="2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4" dur="588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0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audio>
              <p:cMediaNode vol="80000">
                <p:cTn id="2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2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2" dur="588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0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2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25C78DB-FFA5-4F1B-2369-3175F59BC91C}"/>
              </a:ext>
            </a:extLst>
          </p:cNvPr>
          <p:cNvSpPr txBox="1"/>
          <p:nvPr/>
        </p:nvSpPr>
        <p:spPr>
          <a:xfrm>
            <a:off x="3031935" y="2378191"/>
            <a:ext cx="12224130" cy="1023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22"/>
              </a:lnSpc>
            </a:pPr>
            <a:r>
              <a:rPr lang="en-US" altLang="ko-KR" sz="12000" dirty="0">
                <a:solidFill>
                  <a:srgbClr val="615243"/>
                </a:solidFill>
                <a:latin typeface="Lazydog"/>
                <a:ea typeface="Lazydog"/>
                <a:cs typeface="Lazydog"/>
                <a:sym typeface="Lazydog"/>
              </a:rPr>
              <a:t>The End</a:t>
            </a:r>
            <a:endParaRPr lang="en-US" sz="12000" dirty="0">
              <a:solidFill>
                <a:srgbClr val="615243"/>
              </a:solidFill>
              <a:latin typeface="Lazydog"/>
              <a:ea typeface="Lazydog"/>
              <a:cs typeface="Lazydog"/>
              <a:sym typeface="Lazydog"/>
            </a:endParaRPr>
          </a:p>
        </p:txBody>
      </p:sp>
      <p:grpSp>
        <p:nvGrpSpPr>
          <p:cNvPr id="7" name="Group 28">
            <a:extLst>
              <a:ext uri="{FF2B5EF4-FFF2-40B4-BE49-F238E27FC236}">
                <a16:creationId xmlns:a16="http://schemas.microsoft.com/office/drawing/2014/main" id="{6603C57C-BC99-A053-FD6B-FA6D01B94E16}"/>
              </a:ext>
            </a:extLst>
          </p:cNvPr>
          <p:cNvGrpSpPr/>
          <p:nvPr/>
        </p:nvGrpSpPr>
        <p:grpSpPr>
          <a:xfrm>
            <a:off x="4686300" y="3401676"/>
            <a:ext cx="8915400" cy="4780383"/>
            <a:chOff x="390919" y="844855"/>
            <a:chExt cx="5198612" cy="3119167"/>
          </a:xfrm>
        </p:grpSpPr>
        <p:sp>
          <p:nvSpPr>
            <p:cNvPr id="8" name="Freeform 29">
              <a:extLst>
                <a:ext uri="{FF2B5EF4-FFF2-40B4-BE49-F238E27FC236}">
                  <a16:creationId xmlns:a16="http://schemas.microsoft.com/office/drawing/2014/main" id="{2BD6748D-0686-036C-7A6D-F1456BD5A0C2}"/>
                </a:ext>
              </a:extLst>
            </p:cNvPr>
            <p:cNvSpPr/>
            <p:nvPr/>
          </p:nvSpPr>
          <p:spPr>
            <a:xfrm rot="1291351">
              <a:off x="390919" y="844855"/>
              <a:ext cx="5198612" cy="3119167"/>
            </a:xfrm>
            <a:custGeom>
              <a:avLst/>
              <a:gdLst/>
              <a:ahLst/>
              <a:cxnLst/>
              <a:rect l="l" t="t" r="r" b="b"/>
              <a:pathLst>
                <a:path w="5198612" h="3119167">
                  <a:moveTo>
                    <a:pt x="0" y="0"/>
                  </a:moveTo>
                  <a:lnTo>
                    <a:pt x="5198612" y="0"/>
                  </a:lnTo>
                  <a:lnTo>
                    <a:pt x="5198612" y="3119167"/>
                  </a:lnTo>
                  <a:lnTo>
                    <a:pt x="0" y="311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TextBox 32">
              <a:extLst>
                <a:ext uri="{FF2B5EF4-FFF2-40B4-BE49-F238E27FC236}">
                  <a16:creationId xmlns:a16="http://schemas.microsoft.com/office/drawing/2014/main" id="{87A971D8-017D-372A-077E-09C9E0C6D634}"/>
                </a:ext>
              </a:extLst>
            </p:cNvPr>
            <p:cNvSpPr txBox="1"/>
            <p:nvPr/>
          </p:nvSpPr>
          <p:spPr>
            <a:xfrm>
              <a:off x="2032114" y="2141200"/>
              <a:ext cx="2525409" cy="10497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118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124</Words>
  <Application>Microsoft Office PowerPoint</Application>
  <PresentationFormat>사용자 지정</PresentationFormat>
  <Paragraphs>101</Paragraphs>
  <Slides>6</Slides>
  <Notes>4</Notes>
  <HiddenSlides>0</HiddenSlides>
  <MMClips>41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0" baseType="lpstr">
      <vt:lpstr>Lazydog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Summer English Camp Slides</dc:title>
  <cp:lastModifiedBy>Bridget Daugherty</cp:lastModifiedBy>
  <cp:revision>30</cp:revision>
  <dcterms:created xsi:type="dcterms:W3CDTF">2006-08-16T00:00:00Z</dcterms:created>
  <dcterms:modified xsi:type="dcterms:W3CDTF">2026-08-03T04:08:41Z</dcterms:modified>
  <dc:identifier>DAHQRDCsR-k</dc:identifier>
</cp:coreProperties>
</file>