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7"/>
  </p:notesMasterIdLst>
  <p:sldIdLst>
    <p:sldId id="257" r:id="rId2"/>
    <p:sldId id="256" r:id="rId3"/>
    <p:sldId id="273" r:id="rId4"/>
    <p:sldId id="258" r:id="rId5"/>
    <p:sldId id="259" r:id="rId6"/>
    <p:sldId id="260" r:id="rId7"/>
    <p:sldId id="261" r:id="rId8"/>
    <p:sldId id="267" r:id="rId9"/>
    <p:sldId id="262" r:id="rId10"/>
    <p:sldId id="269" r:id="rId11"/>
    <p:sldId id="265" r:id="rId12"/>
    <p:sldId id="271" r:id="rId13"/>
    <p:sldId id="266" r:id="rId14"/>
    <p:sldId id="272" r:id="rId15"/>
    <p:sldId id="264" r:id="rId16"/>
  </p:sldIdLst>
  <p:sldSz cx="18288000" cy="10287000"/>
  <p:notesSz cx="6858000" cy="9144000"/>
  <p:embeddedFontLst>
    <p:embeddedFont>
      <p:font typeface="Abadi MT Condensed Light" panose="020B0306030101010103" pitchFamily="34" charset="77"/>
      <p:regular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Carlsons Script" pitchFamily="2" charset="0"/>
      <p:regular r:id="rId23"/>
    </p:embeddedFont>
    <p:embeddedFont>
      <p:font typeface="Sailors" panose="02000000000000000000" pitchFamily="2" charset="0"/>
      <p:regular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C9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209" autoAdjust="0"/>
    <p:restoredTop sz="94693" autoAdjust="0"/>
  </p:normalViewPr>
  <p:slideViewPr>
    <p:cSldViewPr>
      <p:cViewPr>
        <p:scale>
          <a:sx n="51" d="100"/>
          <a:sy n="51" d="100"/>
        </p:scale>
        <p:origin x="336" y="10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507C08-21FF-8044-AB25-3C4581AF73C4}" type="datetimeFigureOut">
              <a:rPr lang="en-US" smtClean="0"/>
              <a:t>8/2/26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1CA891-D417-7042-AA4B-05F888048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205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1CA891-D417-7042-AA4B-05F888048EE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0011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549C212-DABC-F34A-C051-366C350E404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65286"/>
            <a:ext cx="609600" cy="52171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1.svg"/><Relationship Id="rId18" Type="http://schemas.openxmlformats.org/officeDocument/2006/relationships/image" Target="../media/image17.png"/><Relationship Id="rId26" Type="http://schemas.openxmlformats.org/officeDocument/2006/relationships/image" Target="../media/image41.png"/><Relationship Id="rId39" Type="http://schemas.openxmlformats.org/officeDocument/2006/relationships/image" Target="../media/image58.png"/><Relationship Id="rId21" Type="http://schemas.openxmlformats.org/officeDocument/2006/relationships/image" Target="../media/image38.svg"/><Relationship Id="rId34" Type="http://schemas.openxmlformats.org/officeDocument/2006/relationships/image" Target="../media/image53.svg"/><Relationship Id="rId42" Type="http://schemas.openxmlformats.org/officeDocument/2006/relationships/image" Target="../media/image61.svg"/><Relationship Id="rId47" Type="http://schemas.openxmlformats.org/officeDocument/2006/relationships/image" Target="../media/image66.svg"/><Relationship Id="rId50" Type="http://schemas.openxmlformats.org/officeDocument/2006/relationships/image" Target="../media/image71.png"/><Relationship Id="rId55" Type="http://schemas.openxmlformats.org/officeDocument/2006/relationships/image" Target="../media/image47.png"/><Relationship Id="rId63" Type="http://schemas.openxmlformats.org/officeDocument/2006/relationships/image" Target="../media/image14.png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6" Type="http://schemas.openxmlformats.org/officeDocument/2006/relationships/image" Target="../media/image34.svg"/><Relationship Id="rId29" Type="http://schemas.openxmlformats.org/officeDocument/2006/relationships/image" Target="../media/image46.svg"/><Relationship Id="rId11" Type="http://schemas.openxmlformats.org/officeDocument/2006/relationships/image" Target="../media/image29.svg"/><Relationship Id="rId24" Type="http://schemas.openxmlformats.org/officeDocument/2006/relationships/image" Target="../media/image39.png"/><Relationship Id="rId32" Type="http://schemas.openxmlformats.org/officeDocument/2006/relationships/image" Target="../media/image51.png"/><Relationship Id="rId37" Type="http://schemas.openxmlformats.org/officeDocument/2006/relationships/image" Target="../media/image56.svg"/><Relationship Id="rId40" Type="http://schemas.openxmlformats.org/officeDocument/2006/relationships/image" Target="../media/image59.png"/><Relationship Id="rId45" Type="http://schemas.openxmlformats.org/officeDocument/2006/relationships/image" Target="../media/image64.svg"/><Relationship Id="rId53" Type="http://schemas.openxmlformats.org/officeDocument/2006/relationships/image" Target="../media/image43.png"/><Relationship Id="rId58" Type="http://schemas.openxmlformats.org/officeDocument/2006/relationships/image" Target="../media/image70.svg"/><Relationship Id="rId5" Type="http://schemas.openxmlformats.org/officeDocument/2006/relationships/slideLayout" Target="../slideLayouts/slideLayout7.xml"/><Relationship Id="rId61" Type="http://schemas.openxmlformats.org/officeDocument/2006/relationships/image" Target="../media/image11.png"/><Relationship Id="rId19" Type="http://schemas.openxmlformats.org/officeDocument/2006/relationships/image" Target="../media/image18.svg"/><Relationship Id="rId14" Type="http://schemas.openxmlformats.org/officeDocument/2006/relationships/image" Target="../media/image27.png"/><Relationship Id="rId22" Type="http://schemas.openxmlformats.org/officeDocument/2006/relationships/image" Target="../media/image35.png"/><Relationship Id="rId27" Type="http://schemas.openxmlformats.org/officeDocument/2006/relationships/image" Target="../media/image42.svg"/><Relationship Id="rId30" Type="http://schemas.openxmlformats.org/officeDocument/2006/relationships/image" Target="../media/image49.png"/><Relationship Id="rId35" Type="http://schemas.openxmlformats.org/officeDocument/2006/relationships/image" Target="../media/image54.png"/><Relationship Id="rId43" Type="http://schemas.openxmlformats.org/officeDocument/2006/relationships/image" Target="../media/image62.png"/><Relationship Id="rId48" Type="http://schemas.openxmlformats.org/officeDocument/2006/relationships/image" Target="../media/image67.png"/><Relationship Id="rId56" Type="http://schemas.openxmlformats.org/officeDocument/2006/relationships/image" Target="../media/image48.svg"/><Relationship Id="rId8" Type="http://schemas.openxmlformats.org/officeDocument/2006/relationships/image" Target="../media/image5.svg"/><Relationship Id="rId51" Type="http://schemas.openxmlformats.org/officeDocument/2006/relationships/image" Target="../media/image72.svg"/><Relationship Id="rId3" Type="http://schemas.microsoft.com/office/2007/relationships/media" Target="../media/media2.mp3"/><Relationship Id="rId12" Type="http://schemas.openxmlformats.org/officeDocument/2006/relationships/image" Target="../media/image30.png"/><Relationship Id="rId17" Type="http://schemas.openxmlformats.org/officeDocument/2006/relationships/image" Target="../media/image10.png"/><Relationship Id="rId25" Type="http://schemas.openxmlformats.org/officeDocument/2006/relationships/image" Target="../media/image40.svg"/><Relationship Id="rId33" Type="http://schemas.openxmlformats.org/officeDocument/2006/relationships/image" Target="../media/image52.png"/><Relationship Id="rId38" Type="http://schemas.openxmlformats.org/officeDocument/2006/relationships/image" Target="../media/image57.png"/><Relationship Id="rId46" Type="http://schemas.openxmlformats.org/officeDocument/2006/relationships/image" Target="../media/image65.png"/><Relationship Id="rId59" Type="http://schemas.openxmlformats.org/officeDocument/2006/relationships/image" Target="../media/image19.png"/><Relationship Id="rId20" Type="http://schemas.openxmlformats.org/officeDocument/2006/relationships/image" Target="../media/image37.png"/><Relationship Id="rId41" Type="http://schemas.openxmlformats.org/officeDocument/2006/relationships/image" Target="../media/image60.png"/><Relationship Id="rId54" Type="http://schemas.openxmlformats.org/officeDocument/2006/relationships/image" Target="../media/image44.svg"/><Relationship Id="rId62" Type="http://schemas.openxmlformats.org/officeDocument/2006/relationships/image" Target="../media/image13.png"/><Relationship Id="rId1" Type="http://schemas.microsoft.com/office/2007/relationships/media" Target="../media/media1.mp3"/><Relationship Id="rId6" Type="http://schemas.openxmlformats.org/officeDocument/2006/relationships/image" Target="../media/image25.jpeg"/><Relationship Id="rId15" Type="http://schemas.openxmlformats.org/officeDocument/2006/relationships/image" Target="../media/image33.png"/><Relationship Id="rId23" Type="http://schemas.openxmlformats.org/officeDocument/2006/relationships/image" Target="../media/image36.svg"/><Relationship Id="rId28" Type="http://schemas.openxmlformats.org/officeDocument/2006/relationships/image" Target="../media/image45.png"/><Relationship Id="rId36" Type="http://schemas.openxmlformats.org/officeDocument/2006/relationships/image" Target="../media/image55.png"/><Relationship Id="rId49" Type="http://schemas.openxmlformats.org/officeDocument/2006/relationships/image" Target="../media/image68.svg"/><Relationship Id="rId57" Type="http://schemas.openxmlformats.org/officeDocument/2006/relationships/image" Target="../media/image69.png"/><Relationship Id="rId10" Type="http://schemas.openxmlformats.org/officeDocument/2006/relationships/image" Target="../media/image28.png"/><Relationship Id="rId31" Type="http://schemas.openxmlformats.org/officeDocument/2006/relationships/image" Target="../media/image50.svg"/><Relationship Id="rId44" Type="http://schemas.openxmlformats.org/officeDocument/2006/relationships/image" Target="../media/image63.png"/><Relationship Id="rId52" Type="http://schemas.openxmlformats.org/officeDocument/2006/relationships/image" Target="../media/image32.png"/><Relationship Id="rId60" Type="http://schemas.openxmlformats.org/officeDocument/2006/relationships/image" Target="../media/image20.svg"/><Relationship Id="rId4" Type="http://schemas.openxmlformats.org/officeDocument/2006/relationships/audio" Target="../media/media2.mp3"/><Relationship Id="rId9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1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9.svg"/><Relationship Id="rId11" Type="http://schemas.openxmlformats.org/officeDocument/2006/relationships/image" Target="../media/image13.png"/><Relationship Id="rId5" Type="http://schemas.openxmlformats.org/officeDocument/2006/relationships/image" Target="../media/image8.png"/><Relationship Id="rId10" Type="http://schemas.openxmlformats.org/officeDocument/2006/relationships/image" Target="../media/image24.svg"/><Relationship Id="rId4" Type="http://schemas.openxmlformats.org/officeDocument/2006/relationships/image" Target="../media/image25.jpeg"/><Relationship Id="rId9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1.svg"/><Relationship Id="rId18" Type="http://schemas.openxmlformats.org/officeDocument/2006/relationships/image" Target="../media/image18.svg"/><Relationship Id="rId26" Type="http://schemas.openxmlformats.org/officeDocument/2006/relationships/image" Target="../media/image46.svg"/><Relationship Id="rId39" Type="http://schemas.openxmlformats.org/officeDocument/2006/relationships/image" Target="../media/image61.svg"/><Relationship Id="rId21" Type="http://schemas.openxmlformats.org/officeDocument/2006/relationships/image" Target="../media/image35.png"/><Relationship Id="rId34" Type="http://schemas.openxmlformats.org/officeDocument/2006/relationships/image" Target="../media/image56.svg"/><Relationship Id="rId42" Type="http://schemas.openxmlformats.org/officeDocument/2006/relationships/image" Target="../media/image64.svg"/><Relationship Id="rId47" Type="http://schemas.openxmlformats.org/officeDocument/2006/relationships/image" Target="../media/image71.png"/><Relationship Id="rId50" Type="http://schemas.openxmlformats.org/officeDocument/2006/relationships/image" Target="../media/image43.png"/><Relationship Id="rId55" Type="http://schemas.openxmlformats.org/officeDocument/2006/relationships/image" Target="../media/image39.png"/><Relationship Id="rId63" Type="http://schemas.openxmlformats.org/officeDocument/2006/relationships/image" Target="../media/image11.png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6" Type="http://schemas.openxmlformats.org/officeDocument/2006/relationships/image" Target="../media/image10.png"/><Relationship Id="rId29" Type="http://schemas.openxmlformats.org/officeDocument/2006/relationships/image" Target="../media/image51.png"/><Relationship Id="rId11" Type="http://schemas.openxmlformats.org/officeDocument/2006/relationships/image" Target="../media/image29.svg"/><Relationship Id="rId24" Type="http://schemas.openxmlformats.org/officeDocument/2006/relationships/image" Target="../media/image42.svg"/><Relationship Id="rId32" Type="http://schemas.openxmlformats.org/officeDocument/2006/relationships/image" Target="../media/image54.png"/><Relationship Id="rId37" Type="http://schemas.openxmlformats.org/officeDocument/2006/relationships/image" Target="../media/image59.png"/><Relationship Id="rId40" Type="http://schemas.openxmlformats.org/officeDocument/2006/relationships/image" Target="../media/image62.png"/><Relationship Id="rId45" Type="http://schemas.openxmlformats.org/officeDocument/2006/relationships/image" Target="../media/image67.png"/><Relationship Id="rId53" Type="http://schemas.openxmlformats.org/officeDocument/2006/relationships/image" Target="../media/image48.svg"/><Relationship Id="rId58" Type="http://schemas.openxmlformats.org/officeDocument/2006/relationships/image" Target="../media/image70.svg"/><Relationship Id="rId5" Type="http://schemas.openxmlformats.org/officeDocument/2006/relationships/slideLayout" Target="../slideLayouts/slideLayout7.xml"/><Relationship Id="rId61" Type="http://schemas.openxmlformats.org/officeDocument/2006/relationships/image" Target="../media/image19.png"/><Relationship Id="rId19" Type="http://schemas.openxmlformats.org/officeDocument/2006/relationships/image" Target="../media/image37.png"/><Relationship Id="rId14" Type="http://schemas.openxmlformats.org/officeDocument/2006/relationships/image" Target="../media/image33.png"/><Relationship Id="rId22" Type="http://schemas.openxmlformats.org/officeDocument/2006/relationships/image" Target="../media/image36.svg"/><Relationship Id="rId27" Type="http://schemas.openxmlformats.org/officeDocument/2006/relationships/image" Target="../media/image49.png"/><Relationship Id="rId30" Type="http://schemas.openxmlformats.org/officeDocument/2006/relationships/image" Target="../media/image52.png"/><Relationship Id="rId35" Type="http://schemas.openxmlformats.org/officeDocument/2006/relationships/image" Target="../media/image57.png"/><Relationship Id="rId43" Type="http://schemas.openxmlformats.org/officeDocument/2006/relationships/image" Target="../media/image65.png"/><Relationship Id="rId48" Type="http://schemas.openxmlformats.org/officeDocument/2006/relationships/image" Target="../media/image72.svg"/><Relationship Id="rId56" Type="http://schemas.openxmlformats.org/officeDocument/2006/relationships/image" Target="../media/image40.svg"/><Relationship Id="rId8" Type="http://schemas.openxmlformats.org/officeDocument/2006/relationships/image" Target="../media/image5.svg"/><Relationship Id="rId51" Type="http://schemas.openxmlformats.org/officeDocument/2006/relationships/image" Target="../media/image44.svg"/><Relationship Id="rId3" Type="http://schemas.microsoft.com/office/2007/relationships/media" Target="../media/media2.mp3"/><Relationship Id="rId12" Type="http://schemas.openxmlformats.org/officeDocument/2006/relationships/image" Target="../media/image30.png"/><Relationship Id="rId17" Type="http://schemas.openxmlformats.org/officeDocument/2006/relationships/image" Target="../media/image17.png"/><Relationship Id="rId25" Type="http://schemas.openxmlformats.org/officeDocument/2006/relationships/image" Target="../media/image45.png"/><Relationship Id="rId33" Type="http://schemas.openxmlformats.org/officeDocument/2006/relationships/image" Target="../media/image55.png"/><Relationship Id="rId38" Type="http://schemas.openxmlformats.org/officeDocument/2006/relationships/image" Target="../media/image60.png"/><Relationship Id="rId46" Type="http://schemas.openxmlformats.org/officeDocument/2006/relationships/image" Target="../media/image68.svg"/><Relationship Id="rId59" Type="http://schemas.openxmlformats.org/officeDocument/2006/relationships/image" Target="../media/image13.png"/><Relationship Id="rId20" Type="http://schemas.openxmlformats.org/officeDocument/2006/relationships/image" Target="../media/image38.svg"/><Relationship Id="rId41" Type="http://schemas.openxmlformats.org/officeDocument/2006/relationships/image" Target="../media/image63.png"/><Relationship Id="rId54" Type="http://schemas.openxmlformats.org/officeDocument/2006/relationships/image" Target="../media/image27.png"/><Relationship Id="rId62" Type="http://schemas.openxmlformats.org/officeDocument/2006/relationships/image" Target="../media/image20.svg"/><Relationship Id="rId1" Type="http://schemas.microsoft.com/office/2007/relationships/media" Target="../media/media1.mp3"/><Relationship Id="rId6" Type="http://schemas.openxmlformats.org/officeDocument/2006/relationships/image" Target="../media/image25.jpeg"/><Relationship Id="rId15" Type="http://schemas.openxmlformats.org/officeDocument/2006/relationships/image" Target="../media/image34.svg"/><Relationship Id="rId23" Type="http://schemas.openxmlformats.org/officeDocument/2006/relationships/image" Target="../media/image41.png"/><Relationship Id="rId28" Type="http://schemas.openxmlformats.org/officeDocument/2006/relationships/image" Target="../media/image50.svg"/><Relationship Id="rId36" Type="http://schemas.openxmlformats.org/officeDocument/2006/relationships/image" Target="../media/image58.png"/><Relationship Id="rId49" Type="http://schemas.openxmlformats.org/officeDocument/2006/relationships/image" Target="../media/image32.png"/><Relationship Id="rId57" Type="http://schemas.openxmlformats.org/officeDocument/2006/relationships/image" Target="../media/image69.png"/><Relationship Id="rId10" Type="http://schemas.openxmlformats.org/officeDocument/2006/relationships/image" Target="../media/image28.png"/><Relationship Id="rId31" Type="http://schemas.openxmlformats.org/officeDocument/2006/relationships/image" Target="../media/image53.svg"/><Relationship Id="rId44" Type="http://schemas.openxmlformats.org/officeDocument/2006/relationships/image" Target="../media/image66.svg"/><Relationship Id="rId52" Type="http://schemas.openxmlformats.org/officeDocument/2006/relationships/image" Target="../media/image47.png"/><Relationship Id="rId60" Type="http://schemas.openxmlformats.org/officeDocument/2006/relationships/image" Target="../media/image14.png"/><Relationship Id="rId4" Type="http://schemas.openxmlformats.org/officeDocument/2006/relationships/audio" Target="../media/media2.mp3"/><Relationship Id="rId9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1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9.svg"/><Relationship Id="rId11" Type="http://schemas.openxmlformats.org/officeDocument/2006/relationships/image" Target="../media/image13.png"/><Relationship Id="rId5" Type="http://schemas.openxmlformats.org/officeDocument/2006/relationships/image" Target="../media/image8.png"/><Relationship Id="rId10" Type="http://schemas.openxmlformats.org/officeDocument/2006/relationships/image" Target="../media/image24.svg"/><Relationship Id="rId4" Type="http://schemas.openxmlformats.org/officeDocument/2006/relationships/image" Target="../media/image25.jpeg"/><Relationship Id="rId9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png"/><Relationship Id="rId18" Type="http://schemas.openxmlformats.org/officeDocument/2006/relationships/image" Target="../media/image35.png"/><Relationship Id="rId26" Type="http://schemas.openxmlformats.org/officeDocument/2006/relationships/image" Target="../media/image57.png"/><Relationship Id="rId39" Type="http://schemas.openxmlformats.org/officeDocument/2006/relationships/image" Target="../media/image43.png"/><Relationship Id="rId21" Type="http://schemas.openxmlformats.org/officeDocument/2006/relationships/image" Target="../media/image52.png"/><Relationship Id="rId34" Type="http://schemas.openxmlformats.org/officeDocument/2006/relationships/image" Target="../media/image65.png"/><Relationship Id="rId42" Type="http://schemas.openxmlformats.org/officeDocument/2006/relationships/image" Target="../media/image39.png"/><Relationship Id="rId47" Type="http://schemas.openxmlformats.org/officeDocument/2006/relationships/image" Target="../media/image34.svg"/><Relationship Id="rId50" Type="http://schemas.openxmlformats.org/officeDocument/2006/relationships/image" Target="../media/image49.png"/><Relationship Id="rId55" Type="http://schemas.openxmlformats.org/officeDocument/2006/relationships/image" Target="../media/image20.svg"/><Relationship Id="rId63" Type="http://schemas.openxmlformats.org/officeDocument/2006/relationships/image" Target="../media/image11.png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6" Type="http://schemas.openxmlformats.org/officeDocument/2006/relationships/image" Target="../media/image37.png"/><Relationship Id="rId29" Type="http://schemas.openxmlformats.org/officeDocument/2006/relationships/image" Target="../media/image60.png"/><Relationship Id="rId11" Type="http://schemas.openxmlformats.org/officeDocument/2006/relationships/image" Target="../media/image30.png"/><Relationship Id="rId24" Type="http://schemas.openxmlformats.org/officeDocument/2006/relationships/image" Target="../media/image55.png"/><Relationship Id="rId32" Type="http://schemas.openxmlformats.org/officeDocument/2006/relationships/image" Target="../media/image63.png"/><Relationship Id="rId37" Type="http://schemas.openxmlformats.org/officeDocument/2006/relationships/image" Target="../media/image68.svg"/><Relationship Id="rId40" Type="http://schemas.openxmlformats.org/officeDocument/2006/relationships/image" Target="../media/image44.svg"/><Relationship Id="rId45" Type="http://schemas.openxmlformats.org/officeDocument/2006/relationships/image" Target="../media/image70.svg"/><Relationship Id="rId53" Type="http://schemas.openxmlformats.org/officeDocument/2006/relationships/image" Target="../media/image14.png"/><Relationship Id="rId58" Type="http://schemas.openxmlformats.org/officeDocument/2006/relationships/image" Target="../media/image42.svg"/><Relationship Id="rId5" Type="http://schemas.openxmlformats.org/officeDocument/2006/relationships/slideLayout" Target="../slideLayouts/slideLayout7.xml"/><Relationship Id="rId61" Type="http://schemas.openxmlformats.org/officeDocument/2006/relationships/image" Target="../media/image47.png"/><Relationship Id="rId19" Type="http://schemas.openxmlformats.org/officeDocument/2006/relationships/image" Target="../media/image36.svg"/><Relationship Id="rId14" Type="http://schemas.openxmlformats.org/officeDocument/2006/relationships/image" Target="../media/image17.png"/><Relationship Id="rId22" Type="http://schemas.openxmlformats.org/officeDocument/2006/relationships/image" Target="../media/image53.svg"/><Relationship Id="rId27" Type="http://schemas.openxmlformats.org/officeDocument/2006/relationships/image" Target="../media/image58.png"/><Relationship Id="rId30" Type="http://schemas.openxmlformats.org/officeDocument/2006/relationships/image" Target="../media/image61.svg"/><Relationship Id="rId35" Type="http://schemas.openxmlformats.org/officeDocument/2006/relationships/image" Target="../media/image66.svg"/><Relationship Id="rId43" Type="http://schemas.openxmlformats.org/officeDocument/2006/relationships/image" Target="../media/image40.svg"/><Relationship Id="rId48" Type="http://schemas.openxmlformats.org/officeDocument/2006/relationships/image" Target="../media/image45.png"/><Relationship Id="rId56" Type="http://schemas.openxmlformats.org/officeDocument/2006/relationships/image" Target="../media/image26.png"/><Relationship Id="rId8" Type="http://schemas.openxmlformats.org/officeDocument/2006/relationships/image" Target="../media/image5.svg"/><Relationship Id="rId51" Type="http://schemas.openxmlformats.org/officeDocument/2006/relationships/image" Target="../media/image50.svg"/><Relationship Id="rId3" Type="http://schemas.microsoft.com/office/2007/relationships/media" Target="../media/media2.mp3"/><Relationship Id="rId12" Type="http://schemas.openxmlformats.org/officeDocument/2006/relationships/image" Target="../media/image31.svg"/><Relationship Id="rId17" Type="http://schemas.openxmlformats.org/officeDocument/2006/relationships/image" Target="../media/image38.svg"/><Relationship Id="rId25" Type="http://schemas.openxmlformats.org/officeDocument/2006/relationships/image" Target="../media/image56.svg"/><Relationship Id="rId33" Type="http://schemas.openxmlformats.org/officeDocument/2006/relationships/image" Target="../media/image64.svg"/><Relationship Id="rId38" Type="http://schemas.openxmlformats.org/officeDocument/2006/relationships/image" Target="../media/image32.png"/><Relationship Id="rId46" Type="http://schemas.openxmlformats.org/officeDocument/2006/relationships/image" Target="../media/image33.png"/><Relationship Id="rId59" Type="http://schemas.openxmlformats.org/officeDocument/2006/relationships/image" Target="../media/image71.png"/><Relationship Id="rId20" Type="http://schemas.openxmlformats.org/officeDocument/2006/relationships/image" Target="../media/image51.png"/><Relationship Id="rId41" Type="http://schemas.openxmlformats.org/officeDocument/2006/relationships/image" Target="../media/image27.png"/><Relationship Id="rId54" Type="http://schemas.openxmlformats.org/officeDocument/2006/relationships/image" Target="../media/image19.png"/><Relationship Id="rId62" Type="http://schemas.openxmlformats.org/officeDocument/2006/relationships/image" Target="../media/image48.svg"/><Relationship Id="rId1" Type="http://schemas.microsoft.com/office/2007/relationships/media" Target="../media/media1.mp3"/><Relationship Id="rId6" Type="http://schemas.openxmlformats.org/officeDocument/2006/relationships/image" Target="../media/image25.jpeg"/><Relationship Id="rId15" Type="http://schemas.openxmlformats.org/officeDocument/2006/relationships/image" Target="../media/image18.svg"/><Relationship Id="rId23" Type="http://schemas.openxmlformats.org/officeDocument/2006/relationships/image" Target="../media/image54.png"/><Relationship Id="rId28" Type="http://schemas.openxmlformats.org/officeDocument/2006/relationships/image" Target="../media/image59.png"/><Relationship Id="rId36" Type="http://schemas.openxmlformats.org/officeDocument/2006/relationships/image" Target="../media/image67.png"/><Relationship Id="rId49" Type="http://schemas.openxmlformats.org/officeDocument/2006/relationships/image" Target="../media/image46.svg"/><Relationship Id="rId57" Type="http://schemas.openxmlformats.org/officeDocument/2006/relationships/image" Target="../media/image41.png"/><Relationship Id="rId10" Type="http://schemas.openxmlformats.org/officeDocument/2006/relationships/image" Target="../media/image29.svg"/><Relationship Id="rId31" Type="http://schemas.openxmlformats.org/officeDocument/2006/relationships/image" Target="../media/image62.png"/><Relationship Id="rId44" Type="http://schemas.openxmlformats.org/officeDocument/2006/relationships/image" Target="../media/image69.png"/><Relationship Id="rId52" Type="http://schemas.openxmlformats.org/officeDocument/2006/relationships/image" Target="../media/image13.png"/><Relationship Id="rId60" Type="http://schemas.openxmlformats.org/officeDocument/2006/relationships/image" Target="../media/image72.svg"/><Relationship Id="rId4" Type="http://schemas.openxmlformats.org/officeDocument/2006/relationships/audio" Target="../media/media2.mp3"/><Relationship Id="rId9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svg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5.png"/><Relationship Id="rId12" Type="http://schemas.openxmlformats.org/officeDocument/2006/relationships/image" Target="../media/image24.sv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74.svg"/><Relationship Id="rId11" Type="http://schemas.openxmlformats.org/officeDocument/2006/relationships/image" Target="../media/image23.png"/><Relationship Id="rId5" Type="http://schemas.openxmlformats.org/officeDocument/2006/relationships/image" Target="../media/image73.png"/><Relationship Id="rId10" Type="http://schemas.openxmlformats.org/officeDocument/2006/relationships/image" Target="../media/image22.svg"/><Relationship Id="rId4" Type="http://schemas.openxmlformats.org/officeDocument/2006/relationships/image" Target="../media/image25.jpeg"/><Relationship Id="rId9" Type="http://schemas.openxmlformats.org/officeDocument/2006/relationships/image" Target="../media/image21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.svg"/><Relationship Id="rId12" Type="http://schemas.openxmlformats.org/officeDocument/2006/relationships/image" Target="../media/image12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8.png"/><Relationship Id="rId11" Type="http://schemas.openxmlformats.org/officeDocument/2006/relationships/image" Target="../media/image11.png"/><Relationship Id="rId5" Type="http://schemas.openxmlformats.org/officeDocument/2006/relationships/image" Target="../media/image3.svg"/><Relationship Id="rId15" Type="http://schemas.openxmlformats.org/officeDocument/2006/relationships/image" Target="../media/image1.png"/><Relationship Id="rId10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5.sv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13" Type="http://schemas.openxmlformats.org/officeDocument/2006/relationships/image" Target="../media/image10.png"/><Relationship Id="rId18" Type="http://schemas.openxmlformats.org/officeDocument/2006/relationships/image" Target="../media/image1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12" Type="http://schemas.openxmlformats.org/officeDocument/2006/relationships/image" Target="../media/image16.svg"/><Relationship Id="rId17" Type="http://schemas.openxmlformats.org/officeDocument/2006/relationships/image" Target="../media/image20.svg"/><Relationship Id="rId2" Type="http://schemas.openxmlformats.org/officeDocument/2006/relationships/audio" Target="../media/media2.mp3"/><Relationship Id="rId16" Type="http://schemas.openxmlformats.org/officeDocument/2006/relationships/image" Target="../media/image19.png"/><Relationship Id="rId20" Type="http://schemas.openxmlformats.org/officeDocument/2006/relationships/image" Target="../media/image13.png"/><Relationship Id="rId1" Type="http://schemas.microsoft.com/office/2007/relationships/media" Target="../media/media2.mp3"/><Relationship Id="rId6" Type="http://schemas.openxmlformats.org/officeDocument/2006/relationships/image" Target="../media/image3.svg"/><Relationship Id="rId11" Type="http://schemas.openxmlformats.org/officeDocument/2006/relationships/image" Target="../media/image15.png"/><Relationship Id="rId5" Type="http://schemas.openxmlformats.org/officeDocument/2006/relationships/image" Target="../media/image2.png"/><Relationship Id="rId15" Type="http://schemas.openxmlformats.org/officeDocument/2006/relationships/image" Target="../media/image18.svg"/><Relationship Id="rId10" Type="http://schemas.openxmlformats.org/officeDocument/2006/relationships/image" Target="../media/image7.svg"/><Relationship Id="rId19" Type="http://schemas.openxmlformats.org/officeDocument/2006/relationships/image" Target="../media/image1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6.png"/><Relationship Id="rId1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.svg"/><Relationship Id="rId12" Type="http://schemas.openxmlformats.org/officeDocument/2006/relationships/image" Target="../media/image13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8.png"/><Relationship Id="rId11" Type="http://schemas.openxmlformats.org/officeDocument/2006/relationships/image" Target="../media/image24.svg"/><Relationship Id="rId5" Type="http://schemas.openxmlformats.org/officeDocument/2006/relationships/image" Target="../media/image3.svg"/><Relationship Id="rId10" Type="http://schemas.openxmlformats.org/officeDocument/2006/relationships/image" Target="../media/image23.png"/><Relationship Id="rId4" Type="http://schemas.openxmlformats.org/officeDocument/2006/relationships/image" Target="../media/image2.png"/><Relationship Id="rId9" Type="http://schemas.openxmlformats.org/officeDocument/2006/relationships/image" Target="../media/image22.sv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0.png"/><Relationship Id="rId18" Type="http://schemas.openxmlformats.org/officeDocument/2006/relationships/image" Target="../media/image10.png"/><Relationship Id="rId26" Type="http://schemas.openxmlformats.org/officeDocument/2006/relationships/image" Target="../media/image38.svg"/><Relationship Id="rId39" Type="http://schemas.openxmlformats.org/officeDocument/2006/relationships/image" Target="../media/image51.png"/><Relationship Id="rId21" Type="http://schemas.openxmlformats.org/officeDocument/2006/relationships/image" Target="../media/image19.png"/><Relationship Id="rId34" Type="http://schemas.openxmlformats.org/officeDocument/2006/relationships/image" Target="../media/image46.svg"/><Relationship Id="rId42" Type="http://schemas.openxmlformats.org/officeDocument/2006/relationships/image" Target="../media/image54.png"/><Relationship Id="rId47" Type="http://schemas.openxmlformats.org/officeDocument/2006/relationships/image" Target="../media/image59.png"/><Relationship Id="rId50" Type="http://schemas.openxmlformats.org/officeDocument/2006/relationships/image" Target="../media/image62.png"/><Relationship Id="rId55" Type="http://schemas.openxmlformats.org/officeDocument/2006/relationships/image" Target="../media/image66.svg"/><Relationship Id="rId63" Type="http://schemas.openxmlformats.org/officeDocument/2006/relationships/image" Target="../media/image14.png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6" Type="http://schemas.openxmlformats.org/officeDocument/2006/relationships/image" Target="../media/image33.png"/><Relationship Id="rId29" Type="http://schemas.openxmlformats.org/officeDocument/2006/relationships/image" Target="../media/image41.png"/><Relationship Id="rId11" Type="http://schemas.openxmlformats.org/officeDocument/2006/relationships/image" Target="../media/image28.png"/><Relationship Id="rId24" Type="http://schemas.openxmlformats.org/officeDocument/2006/relationships/image" Target="../media/image36.svg"/><Relationship Id="rId32" Type="http://schemas.openxmlformats.org/officeDocument/2006/relationships/image" Target="../media/image44.svg"/><Relationship Id="rId37" Type="http://schemas.openxmlformats.org/officeDocument/2006/relationships/image" Target="../media/image49.png"/><Relationship Id="rId40" Type="http://schemas.openxmlformats.org/officeDocument/2006/relationships/image" Target="../media/image52.png"/><Relationship Id="rId45" Type="http://schemas.openxmlformats.org/officeDocument/2006/relationships/image" Target="../media/image57.png"/><Relationship Id="rId53" Type="http://schemas.openxmlformats.org/officeDocument/2006/relationships/image" Target="../media/image64.svg"/><Relationship Id="rId58" Type="http://schemas.openxmlformats.org/officeDocument/2006/relationships/image" Target="../media/image69.png"/><Relationship Id="rId5" Type="http://schemas.openxmlformats.org/officeDocument/2006/relationships/slideLayout" Target="../slideLayouts/slideLayout7.xml"/><Relationship Id="rId61" Type="http://schemas.openxmlformats.org/officeDocument/2006/relationships/image" Target="../media/image72.svg"/><Relationship Id="rId19" Type="http://schemas.openxmlformats.org/officeDocument/2006/relationships/image" Target="../media/image17.png"/><Relationship Id="rId14" Type="http://schemas.openxmlformats.org/officeDocument/2006/relationships/image" Target="../media/image31.svg"/><Relationship Id="rId22" Type="http://schemas.openxmlformats.org/officeDocument/2006/relationships/image" Target="../media/image20.svg"/><Relationship Id="rId27" Type="http://schemas.openxmlformats.org/officeDocument/2006/relationships/image" Target="../media/image39.png"/><Relationship Id="rId30" Type="http://schemas.openxmlformats.org/officeDocument/2006/relationships/image" Target="../media/image42.svg"/><Relationship Id="rId35" Type="http://schemas.openxmlformats.org/officeDocument/2006/relationships/image" Target="../media/image47.png"/><Relationship Id="rId43" Type="http://schemas.openxmlformats.org/officeDocument/2006/relationships/image" Target="../media/image55.png"/><Relationship Id="rId48" Type="http://schemas.openxmlformats.org/officeDocument/2006/relationships/image" Target="../media/image60.png"/><Relationship Id="rId56" Type="http://schemas.openxmlformats.org/officeDocument/2006/relationships/image" Target="../media/image67.png"/><Relationship Id="rId8" Type="http://schemas.openxmlformats.org/officeDocument/2006/relationships/image" Target="../media/image5.svg"/><Relationship Id="rId51" Type="http://schemas.openxmlformats.org/officeDocument/2006/relationships/image" Target="../media/image11.png"/><Relationship Id="rId3" Type="http://schemas.microsoft.com/office/2007/relationships/media" Target="../media/media2.mp3"/><Relationship Id="rId12" Type="http://schemas.openxmlformats.org/officeDocument/2006/relationships/image" Target="../media/image29.svg"/><Relationship Id="rId17" Type="http://schemas.openxmlformats.org/officeDocument/2006/relationships/image" Target="../media/image34.svg"/><Relationship Id="rId25" Type="http://schemas.openxmlformats.org/officeDocument/2006/relationships/image" Target="../media/image37.png"/><Relationship Id="rId33" Type="http://schemas.openxmlformats.org/officeDocument/2006/relationships/image" Target="../media/image45.png"/><Relationship Id="rId38" Type="http://schemas.openxmlformats.org/officeDocument/2006/relationships/image" Target="../media/image50.svg"/><Relationship Id="rId46" Type="http://schemas.openxmlformats.org/officeDocument/2006/relationships/image" Target="../media/image58.png"/><Relationship Id="rId59" Type="http://schemas.openxmlformats.org/officeDocument/2006/relationships/image" Target="../media/image70.svg"/><Relationship Id="rId20" Type="http://schemas.openxmlformats.org/officeDocument/2006/relationships/image" Target="../media/image18.svg"/><Relationship Id="rId41" Type="http://schemas.openxmlformats.org/officeDocument/2006/relationships/image" Target="../media/image53.svg"/><Relationship Id="rId54" Type="http://schemas.openxmlformats.org/officeDocument/2006/relationships/image" Target="../media/image65.png"/><Relationship Id="rId62" Type="http://schemas.openxmlformats.org/officeDocument/2006/relationships/image" Target="../media/image13.png"/><Relationship Id="rId1" Type="http://schemas.microsoft.com/office/2007/relationships/media" Target="../media/media1.mp3"/><Relationship Id="rId6" Type="http://schemas.openxmlformats.org/officeDocument/2006/relationships/image" Target="../media/image25.jpeg"/><Relationship Id="rId15" Type="http://schemas.openxmlformats.org/officeDocument/2006/relationships/image" Target="../media/image32.png"/><Relationship Id="rId23" Type="http://schemas.openxmlformats.org/officeDocument/2006/relationships/image" Target="../media/image35.png"/><Relationship Id="rId28" Type="http://schemas.openxmlformats.org/officeDocument/2006/relationships/image" Target="../media/image40.svg"/><Relationship Id="rId36" Type="http://schemas.openxmlformats.org/officeDocument/2006/relationships/image" Target="../media/image48.svg"/><Relationship Id="rId49" Type="http://schemas.openxmlformats.org/officeDocument/2006/relationships/image" Target="../media/image61.svg"/><Relationship Id="rId57" Type="http://schemas.openxmlformats.org/officeDocument/2006/relationships/image" Target="../media/image68.svg"/><Relationship Id="rId10" Type="http://schemas.openxmlformats.org/officeDocument/2006/relationships/image" Target="../media/image27.png"/><Relationship Id="rId31" Type="http://schemas.openxmlformats.org/officeDocument/2006/relationships/image" Target="../media/image43.png"/><Relationship Id="rId44" Type="http://schemas.openxmlformats.org/officeDocument/2006/relationships/image" Target="../media/image56.svg"/><Relationship Id="rId52" Type="http://schemas.openxmlformats.org/officeDocument/2006/relationships/image" Target="../media/image63.png"/><Relationship Id="rId60" Type="http://schemas.openxmlformats.org/officeDocument/2006/relationships/image" Target="../media/image71.png"/><Relationship Id="rId4" Type="http://schemas.openxmlformats.org/officeDocument/2006/relationships/audio" Target="../media/media2.mp3"/><Relationship Id="rId9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1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9.svg"/><Relationship Id="rId11" Type="http://schemas.openxmlformats.org/officeDocument/2006/relationships/image" Target="../media/image13.png"/><Relationship Id="rId5" Type="http://schemas.openxmlformats.org/officeDocument/2006/relationships/image" Target="../media/image8.png"/><Relationship Id="rId10" Type="http://schemas.openxmlformats.org/officeDocument/2006/relationships/image" Target="../media/image24.svg"/><Relationship Id="rId4" Type="http://schemas.openxmlformats.org/officeDocument/2006/relationships/image" Target="../media/image25.jpeg"/><Relationship Id="rId9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1.svg"/><Relationship Id="rId18" Type="http://schemas.openxmlformats.org/officeDocument/2006/relationships/image" Target="../media/image10.png"/><Relationship Id="rId26" Type="http://schemas.openxmlformats.org/officeDocument/2006/relationships/image" Target="../media/image44.svg"/><Relationship Id="rId39" Type="http://schemas.openxmlformats.org/officeDocument/2006/relationships/image" Target="../media/image55.png"/><Relationship Id="rId21" Type="http://schemas.openxmlformats.org/officeDocument/2006/relationships/image" Target="../media/image35.png"/><Relationship Id="rId34" Type="http://schemas.openxmlformats.org/officeDocument/2006/relationships/image" Target="../media/image50.svg"/><Relationship Id="rId42" Type="http://schemas.openxmlformats.org/officeDocument/2006/relationships/image" Target="../media/image58.png"/><Relationship Id="rId47" Type="http://schemas.openxmlformats.org/officeDocument/2006/relationships/image" Target="../media/image63.png"/><Relationship Id="rId50" Type="http://schemas.openxmlformats.org/officeDocument/2006/relationships/image" Target="../media/image66.svg"/><Relationship Id="rId55" Type="http://schemas.openxmlformats.org/officeDocument/2006/relationships/image" Target="../media/image47.png"/><Relationship Id="rId63" Type="http://schemas.openxmlformats.org/officeDocument/2006/relationships/image" Target="../media/image14.png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6" Type="http://schemas.openxmlformats.org/officeDocument/2006/relationships/image" Target="../media/image33.png"/><Relationship Id="rId29" Type="http://schemas.openxmlformats.org/officeDocument/2006/relationships/image" Target="../media/image41.png"/><Relationship Id="rId11" Type="http://schemas.openxmlformats.org/officeDocument/2006/relationships/image" Target="../media/image29.svg"/><Relationship Id="rId24" Type="http://schemas.openxmlformats.org/officeDocument/2006/relationships/image" Target="../media/image38.svg"/><Relationship Id="rId32" Type="http://schemas.openxmlformats.org/officeDocument/2006/relationships/image" Target="../media/image46.svg"/><Relationship Id="rId37" Type="http://schemas.openxmlformats.org/officeDocument/2006/relationships/image" Target="../media/image53.svg"/><Relationship Id="rId40" Type="http://schemas.openxmlformats.org/officeDocument/2006/relationships/image" Target="../media/image56.svg"/><Relationship Id="rId45" Type="http://schemas.openxmlformats.org/officeDocument/2006/relationships/image" Target="../media/image61.svg"/><Relationship Id="rId53" Type="http://schemas.openxmlformats.org/officeDocument/2006/relationships/image" Target="../media/image71.png"/><Relationship Id="rId58" Type="http://schemas.openxmlformats.org/officeDocument/2006/relationships/image" Target="../media/image70.svg"/><Relationship Id="rId5" Type="http://schemas.openxmlformats.org/officeDocument/2006/relationships/slideLayout" Target="../slideLayouts/slideLayout7.xml"/><Relationship Id="rId61" Type="http://schemas.openxmlformats.org/officeDocument/2006/relationships/image" Target="../media/image11.png"/><Relationship Id="rId19" Type="http://schemas.openxmlformats.org/officeDocument/2006/relationships/image" Target="../media/image17.png"/><Relationship Id="rId14" Type="http://schemas.openxmlformats.org/officeDocument/2006/relationships/image" Target="../media/image27.png"/><Relationship Id="rId22" Type="http://schemas.openxmlformats.org/officeDocument/2006/relationships/image" Target="../media/image36.svg"/><Relationship Id="rId27" Type="http://schemas.openxmlformats.org/officeDocument/2006/relationships/image" Target="../media/image39.png"/><Relationship Id="rId30" Type="http://schemas.openxmlformats.org/officeDocument/2006/relationships/image" Target="../media/image42.svg"/><Relationship Id="rId35" Type="http://schemas.openxmlformats.org/officeDocument/2006/relationships/image" Target="../media/image51.png"/><Relationship Id="rId43" Type="http://schemas.openxmlformats.org/officeDocument/2006/relationships/image" Target="../media/image59.png"/><Relationship Id="rId48" Type="http://schemas.openxmlformats.org/officeDocument/2006/relationships/image" Target="../media/image64.svg"/><Relationship Id="rId56" Type="http://schemas.openxmlformats.org/officeDocument/2006/relationships/image" Target="../media/image48.svg"/><Relationship Id="rId8" Type="http://schemas.openxmlformats.org/officeDocument/2006/relationships/image" Target="../media/image5.svg"/><Relationship Id="rId51" Type="http://schemas.openxmlformats.org/officeDocument/2006/relationships/image" Target="../media/image67.png"/><Relationship Id="rId3" Type="http://schemas.microsoft.com/office/2007/relationships/media" Target="../media/media2.mp3"/><Relationship Id="rId12" Type="http://schemas.openxmlformats.org/officeDocument/2006/relationships/image" Target="../media/image30.png"/><Relationship Id="rId17" Type="http://schemas.openxmlformats.org/officeDocument/2006/relationships/image" Target="../media/image34.svg"/><Relationship Id="rId25" Type="http://schemas.openxmlformats.org/officeDocument/2006/relationships/image" Target="../media/image43.png"/><Relationship Id="rId33" Type="http://schemas.openxmlformats.org/officeDocument/2006/relationships/image" Target="../media/image49.png"/><Relationship Id="rId38" Type="http://schemas.openxmlformats.org/officeDocument/2006/relationships/image" Target="../media/image54.png"/><Relationship Id="rId46" Type="http://schemas.openxmlformats.org/officeDocument/2006/relationships/image" Target="../media/image62.png"/><Relationship Id="rId59" Type="http://schemas.openxmlformats.org/officeDocument/2006/relationships/image" Target="../media/image19.png"/><Relationship Id="rId20" Type="http://schemas.openxmlformats.org/officeDocument/2006/relationships/image" Target="../media/image18.svg"/><Relationship Id="rId41" Type="http://schemas.openxmlformats.org/officeDocument/2006/relationships/image" Target="../media/image57.png"/><Relationship Id="rId54" Type="http://schemas.openxmlformats.org/officeDocument/2006/relationships/image" Target="../media/image72.svg"/><Relationship Id="rId62" Type="http://schemas.openxmlformats.org/officeDocument/2006/relationships/image" Target="../media/image13.png"/><Relationship Id="rId1" Type="http://schemas.microsoft.com/office/2007/relationships/media" Target="../media/media1.mp3"/><Relationship Id="rId6" Type="http://schemas.openxmlformats.org/officeDocument/2006/relationships/image" Target="../media/image25.jpeg"/><Relationship Id="rId15" Type="http://schemas.openxmlformats.org/officeDocument/2006/relationships/image" Target="../media/image32.png"/><Relationship Id="rId23" Type="http://schemas.openxmlformats.org/officeDocument/2006/relationships/image" Target="../media/image37.png"/><Relationship Id="rId28" Type="http://schemas.openxmlformats.org/officeDocument/2006/relationships/image" Target="../media/image40.svg"/><Relationship Id="rId36" Type="http://schemas.openxmlformats.org/officeDocument/2006/relationships/image" Target="../media/image52.png"/><Relationship Id="rId49" Type="http://schemas.openxmlformats.org/officeDocument/2006/relationships/image" Target="../media/image65.png"/><Relationship Id="rId57" Type="http://schemas.openxmlformats.org/officeDocument/2006/relationships/image" Target="../media/image69.png"/><Relationship Id="rId10" Type="http://schemas.openxmlformats.org/officeDocument/2006/relationships/image" Target="../media/image28.png"/><Relationship Id="rId31" Type="http://schemas.openxmlformats.org/officeDocument/2006/relationships/image" Target="../media/image45.png"/><Relationship Id="rId44" Type="http://schemas.openxmlformats.org/officeDocument/2006/relationships/image" Target="../media/image60.png"/><Relationship Id="rId52" Type="http://schemas.openxmlformats.org/officeDocument/2006/relationships/image" Target="../media/image68.svg"/><Relationship Id="rId60" Type="http://schemas.openxmlformats.org/officeDocument/2006/relationships/image" Target="../media/image20.svg"/><Relationship Id="rId4" Type="http://schemas.openxmlformats.org/officeDocument/2006/relationships/audio" Target="../media/media2.mp3"/><Relationship Id="rId9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1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9.svg"/><Relationship Id="rId11" Type="http://schemas.openxmlformats.org/officeDocument/2006/relationships/image" Target="../media/image13.png"/><Relationship Id="rId5" Type="http://schemas.openxmlformats.org/officeDocument/2006/relationships/image" Target="../media/image8.png"/><Relationship Id="rId10" Type="http://schemas.openxmlformats.org/officeDocument/2006/relationships/image" Target="../media/image24.svg"/><Relationship Id="rId4" Type="http://schemas.openxmlformats.org/officeDocument/2006/relationships/image" Target="../media/image25.jpeg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0" y="-648931"/>
            <a:ext cx="18288000" cy="2194560"/>
          </a:xfrm>
          <a:custGeom>
            <a:avLst/>
            <a:gdLst/>
            <a:ahLst/>
            <a:cxnLst/>
            <a:rect l="l" t="t" r="r" b="b"/>
            <a:pathLst>
              <a:path w="18288000" h="2194560">
                <a:moveTo>
                  <a:pt x="0" y="0"/>
                </a:moveTo>
                <a:lnTo>
                  <a:pt x="18288000" y="0"/>
                </a:lnTo>
                <a:lnTo>
                  <a:pt x="18288000" y="2194560"/>
                </a:lnTo>
                <a:lnTo>
                  <a:pt x="0" y="219456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0"/>
            <a:ext cx="2584609" cy="10287000"/>
          </a:xfrm>
          <a:custGeom>
            <a:avLst/>
            <a:gdLst/>
            <a:ahLst/>
            <a:cxnLst/>
            <a:rect l="l" t="t" r="r" b="b"/>
            <a:pathLst>
              <a:path w="2584609" h="10287000">
                <a:moveTo>
                  <a:pt x="0" y="0"/>
                </a:moveTo>
                <a:lnTo>
                  <a:pt x="2584609" y="0"/>
                </a:lnTo>
                <a:lnTo>
                  <a:pt x="258460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flipH="1">
            <a:off x="15703391" y="0"/>
            <a:ext cx="2584609" cy="10287000"/>
          </a:xfrm>
          <a:custGeom>
            <a:avLst/>
            <a:gdLst/>
            <a:ahLst/>
            <a:cxnLst/>
            <a:rect l="l" t="t" r="r" b="b"/>
            <a:pathLst>
              <a:path w="2584609" h="10287000">
                <a:moveTo>
                  <a:pt x="2584609" y="0"/>
                </a:moveTo>
                <a:lnTo>
                  <a:pt x="0" y="0"/>
                </a:lnTo>
                <a:lnTo>
                  <a:pt x="0" y="10287000"/>
                </a:lnTo>
                <a:lnTo>
                  <a:pt x="2584609" y="10287000"/>
                </a:lnTo>
                <a:lnTo>
                  <a:pt x="2584609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3139128" y="3993774"/>
            <a:ext cx="12009744" cy="5539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DB0E0E"/>
                </a:solidFill>
                <a:latin typeface="Abadi MT Condensed Light" panose="020B0306030101010103" pitchFamily="34" charset="77"/>
                <a:ea typeface="Sailors"/>
                <a:cs typeface="Sailors"/>
                <a:sym typeface="Sailors"/>
              </a:rPr>
              <a:t>Students make a sentence to choose a balloon to pop, then win a prize</a:t>
            </a:r>
          </a:p>
          <a:p>
            <a:endParaRPr lang="en-US" sz="3600" dirty="0">
              <a:solidFill>
                <a:srgbClr val="DB0E0E"/>
              </a:solidFill>
              <a:latin typeface="Abadi MT Condensed Light" panose="020B0306030101010103" pitchFamily="34" charset="77"/>
              <a:ea typeface="Sailors"/>
              <a:cs typeface="Sailors"/>
              <a:sym typeface="Sailors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DB0E0E"/>
                </a:solidFill>
                <a:latin typeface="Abadi MT Condensed Light" panose="020B0306030101010103" pitchFamily="34" charset="77"/>
                <a:ea typeface="Sailors"/>
                <a:cs typeface="Sailors"/>
                <a:sym typeface="Sailors"/>
              </a:rPr>
              <a:t>If a student gets a magic 8-ball prize, click on the question mark in the top left corner of a box of their choosing to “see the future” </a:t>
            </a:r>
          </a:p>
          <a:p>
            <a:endParaRPr lang="en-US" sz="3600" dirty="0">
              <a:solidFill>
                <a:srgbClr val="DB0E0E"/>
              </a:solidFill>
              <a:latin typeface="Abadi MT Condensed Light" panose="020B0306030101010103" pitchFamily="34" charset="77"/>
              <a:ea typeface="Sailors"/>
              <a:cs typeface="Sailors"/>
              <a:sym typeface="Sailors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DB0E0E"/>
                </a:solidFill>
                <a:latin typeface="Abadi MT Condensed Light" panose="020B0306030101010103" pitchFamily="34" charset="77"/>
                <a:ea typeface="Sailors"/>
                <a:cs typeface="Sailors"/>
                <a:sym typeface="Sailors"/>
              </a:rPr>
              <a:t>Click the music box in the upper left corner of the slide to mute and unmute the background music (not every slide has music)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DB0E0E"/>
              </a:solidFill>
              <a:latin typeface="Abadi MT Condensed Light" panose="020B0306030101010103" pitchFamily="34" charset="77"/>
              <a:ea typeface="Sailors"/>
              <a:cs typeface="Sailors"/>
              <a:sym typeface="Sailors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DB0E0E"/>
                </a:solidFill>
                <a:latin typeface="Abadi MT Condensed Light" panose="020B0306030101010103" pitchFamily="34" charset="77"/>
                <a:ea typeface="Sailors"/>
                <a:cs typeface="Sailors"/>
                <a:sym typeface="Sailors"/>
              </a:rPr>
              <a:t>Music starts at first slide, then auto stops at 3</a:t>
            </a:r>
            <a:r>
              <a:rPr lang="en-US" sz="3600" baseline="30000" dirty="0">
                <a:solidFill>
                  <a:srgbClr val="DB0E0E"/>
                </a:solidFill>
                <a:latin typeface="Abadi MT Condensed Light" panose="020B0306030101010103" pitchFamily="34" charset="77"/>
                <a:ea typeface="Sailors"/>
                <a:cs typeface="Sailors"/>
                <a:sym typeface="Sailors"/>
              </a:rPr>
              <a:t>rd</a:t>
            </a:r>
            <a:r>
              <a:rPr lang="en-US" sz="3600" dirty="0">
                <a:solidFill>
                  <a:srgbClr val="DB0E0E"/>
                </a:solidFill>
                <a:latin typeface="Abadi MT Condensed Light" panose="020B0306030101010103" pitchFamily="34" charset="77"/>
                <a:ea typeface="Sailors"/>
                <a:cs typeface="Sailors"/>
                <a:sym typeface="Sailors"/>
              </a:rPr>
              <a:t> slide. It will replay during each round (you can mute/unmute at any time with the music box button)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46808" y="2198297"/>
            <a:ext cx="16612492" cy="1577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319"/>
              </a:lnSpc>
              <a:spcBef>
                <a:spcPct val="0"/>
              </a:spcBef>
            </a:pPr>
            <a:r>
              <a:rPr lang="en-US" sz="8799" dirty="0">
                <a:solidFill>
                  <a:srgbClr val="DB0E0E"/>
                </a:solidFill>
                <a:latin typeface="Carlsons Script"/>
                <a:ea typeface="Carlsons Script"/>
                <a:cs typeface="Carlsons Script"/>
                <a:sym typeface="Carlsons Script"/>
              </a:rPr>
              <a:t>Teacher’s Notes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5A0B9444-5CE2-7B9E-5775-3CF14628D54C}"/>
              </a:ext>
            </a:extLst>
          </p:cNvPr>
          <p:cNvGrpSpPr/>
          <p:nvPr/>
        </p:nvGrpSpPr>
        <p:grpSpPr>
          <a:xfrm>
            <a:off x="2208842" y="3136724"/>
            <a:ext cx="15730428" cy="6720078"/>
            <a:chOff x="2208842" y="3136724"/>
            <a:chExt cx="15730428" cy="6720078"/>
          </a:xfrm>
        </p:grpSpPr>
        <p:grpSp>
          <p:nvGrpSpPr>
            <p:cNvPr id="49" name="Group 4">
              <a:extLst>
                <a:ext uri="{FF2B5EF4-FFF2-40B4-BE49-F238E27FC236}">
                  <a16:creationId xmlns:a16="http://schemas.microsoft.com/office/drawing/2014/main" id="{F3FBCC7B-D27C-089C-5DB8-1CF6C217844A}"/>
                </a:ext>
              </a:extLst>
            </p:cNvPr>
            <p:cNvGrpSpPr/>
            <p:nvPr/>
          </p:nvGrpSpPr>
          <p:grpSpPr>
            <a:xfrm>
              <a:off x="2208842" y="3136724"/>
              <a:ext cx="15730428" cy="6720078"/>
              <a:chOff x="0" y="0"/>
              <a:chExt cx="323189093" cy="138067178"/>
            </a:xfrm>
          </p:grpSpPr>
          <p:sp>
            <p:nvSpPr>
              <p:cNvPr id="198" name="Freeform 5">
                <a:extLst>
                  <a:ext uri="{FF2B5EF4-FFF2-40B4-BE49-F238E27FC236}">
                    <a16:creationId xmlns:a16="http://schemas.microsoft.com/office/drawing/2014/main" id="{E4966A0D-8562-03D6-646E-906FD4D9F9A8}"/>
                  </a:ext>
                </a:extLst>
              </p:cNvPr>
              <p:cNvSpPr/>
              <p:nvPr/>
            </p:nvSpPr>
            <p:spPr>
              <a:xfrm>
                <a:off x="0" y="0"/>
                <a:ext cx="323189104" cy="138067182"/>
              </a:xfrm>
              <a:custGeom>
                <a:avLst/>
                <a:gdLst/>
                <a:ahLst/>
                <a:cxnLst/>
                <a:rect l="l" t="t" r="r" b="b"/>
                <a:pathLst>
                  <a:path w="323189104" h="138067182">
                    <a:moveTo>
                      <a:pt x="11812" y="0"/>
                    </a:moveTo>
                    <a:lnTo>
                      <a:pt x="323177297" y="0"/>
                    </a:lnTo>
                    <a:cubicBezTo>
                      <a:pt x="323180422" y="0"/>
                      <a:pt x="323183424" y="1244"/>
                      <a:pt x="323185656" y="3460"/>
                    </a:cubicBezTo>
                    <a:cubicBezTo>
                      <a:pt x="323187864" y="5675"/>
                      <a:pt x="323189104" y="8679"/>
                      <a:pt x="323189104" y="11812"/>
                    </a:cubicBezTo>
                    <a:lnTo>
                      <a:pt x="323189104" y="138055375"/>
                    </a:lnTo>
                    <a:cubicBezTo>
                      <a:pt x="323189104" y="138058500"/>
                      <a:pt x="323187864" y="138061514"/>
                      <a:pt x="323185656" y="138063722"/>
                    </a:cubicBezTo>
                    <a:cubicBezTo>
                      <a:pt x="323183424" y="138065942"/>
                      <a:pt x="323180422" y="138067182"/>
                      <a:pt x="323177297" y="138067182"/>
                    </a:cubicBezTo>
                    <a:lnTo>
                      <a:pt x="11812" y="138067182"/>
                    </a:lnTo>
                    <a:cubicBezTo>
                      <a:pt x="8679" y="138067182"/>
                      <a:pt x="5675" y="138065942"/>
                      <a:pt x="3460" y="138063722"/>
                    </a:cubicBezTo>
                    <a:cubicBezTo>
                      <a:pt x="1244" y="138061514"/>
                      <a:pt x="0" y="138058500"/>
                      <a:pt x="0" y="138055375"/>
                    </a:cubicBezTo>
                    <a:lnTo>
                      <a:pt x="0" y="11812"/>
                    </a:lnTo>
                    <a:cubicBezTo>
                      <a:pt x="0" y="8679"/>
                      <a:pt x="1244" y="5675"/>
                      <a:pt x="3460" y="3460"/>
                    </a:cubicBezTo>
                    <a:cubicBezTo>
                      <a:pt x="5675" y="1244"/>
                      <a:pt x="8679" y="0"/>
                      <a:pt x="11812" y="0"/>
                    </a:cubicBezTo>
                    <a:close/>
                  </a:path>
                </a:pathLst>
              </a:custGeom>
              <a:solidFill>
                <a:srgbClr val="C2612B">
                  <a:alpha val="69804"/>
                </a:srgbClr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id="199" name="TextBox 6">
                <a:extLst>
                  <a:ext uri="{FF2B5EF4-FFF2-40B4-BE49-F238E27FC236}">
                    <a16:creationId xmlns:a16="http://schemas.microsoft.com/office/drawing/2014/main" id="{646E3046-527F-BF74-3A0F-5B9F9621849B}"/>
                  </a:ext>
                </a:extLst>
              </p:cNvPr>
              <p:cNvSpPr txBox="1"/>
              <p:nvPr/>
            </p:nvSpPr>
            <p:spPr>
              <a:xfrm>
                <a:off x="0" y="-180975"/>
                <a:ext cx="323189093" cy="13824815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343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50" name="Group 7">
              <a:extLst>
                <a:ext uri="{FF2B5EF4-FFF2-40B4-BE49-F238E27FC236}">
                  <a16:creationId xmlns:a16="http://schemas.microsoft.com/office/drawing/2014/main" id="{C6BC4BB5-9869-E6BB-EAE4-6DB0A9B39773}"/>
                </a:ext>
              </a:extLst>
            </p:cNvPr>
            <p:cNvGrpSpPr/>
            <p:nvPr/>
          </p:nvGrpSpPr>
          <p:grpSpPr>
            <a:xfrm>
              <a:off x="2413813" y="3355353"/>
              <a:ext cx="2010520" cy="1970837"/>
              <a:chOff x="0" y="0"/>
              <a:chExt cx="41307093" cy="40491772"/>
            </a:xfrm>
          </p:grpSpPr>
          <p:sp>
            <p:nvSpPr>
              <p:cNvPr id="196" name="Freeform 8">
                <a:extLst>
                  <a:ext uri="{FF2B5EF4-FFF2-40B4-BE49-F238E27FC236}">
                    <a16:creationId xmlns:a16="http://schemas.microsoft.com/office/drawing/2014/main" id="{890418E1-398A-A2B6-09B9-70C5CD1531C8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197" name="TextBox 9">
                <a:extLst>
                  <a:ext uri="{FF2B5EF4-FFF2-40B4-BE49-F238E27FC236}">
                    <a16:creationId xmlns:a16="http://schemas.microsoft.com/office/drawing/2014/main" id="{CE4C8BF6-19E8-6921-EA90-360B02478B1A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51" name="Group 10">
              <a:extLst>
                <a:ext uri="{FF2B5EF4-FFF2-40B4-BE49-F238E27FC236}">
                  <a16:creationId xmlns:a16="http://schemas.microsoft.com/office/drawing/2014/main" id="{F05CCE14-7CE6-DC17-2464-F86D192448FA}"/>
                </a:ext>
              </a:extLst>
            </p:cNvPr>
            <p:cNvGrpSpPr/>
            <p:nvPr/>
          </p:nvGrpSpPr>
          <p:grpSpPr>
            <a:xfrm>
              <a:off x="6808041" y="3355721"/>
              <a:ext cx="2010520" cy="1970837"/>
              <a:chOff x="0" y="0"/>
              <a:chExt cx="41307093" cy="40491772"/>
            </a:xfrm>
          </p:grpSpPr>
          <p:sp>
            <p:nvSpPr>
              <p:cNvPr id="191" name="Freeform 11">
                <a:extLst>
                  <a:ext uri="{FF2B5EF4-FFF2-40B4-BE49-F238E27FC236}">
                    <a16:creationId xmlns:a16="http://schemas.microsoft.com/office/drawing/2014/main" id="{AEE846A1-A9EF-2B28-FB70-CFFE5E10277A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193" name="TextBox 12">
                <a:extLst>
                  <a:ext uri="{FF2B5EF4-FFF2-40B4-BE49-F238E27FC236}">
                    <a16:creationId xmlns:a16="http://schemas.microsoft.com/office/drawing/2014/main" id="{925B2725-E5A4-42D3-B02E-78B6C7D704FB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BF51F96A-ED52-2797-569E-5AA0BC779F1B}"/>
                </a:ext>
              </a:extLst>
            </p:cNvPr>
            <p:cNvGrpSpPr/>
            <p:nvPr/>
          </p:nvGrpSpPr>
          <p:grpSpPr>
            <a:xfrm>
              <a:off x="9040103" y="3355353"/>
              <a:ext cx="2010520" cy="1970837"/>
              <a:chOff x="0" y="0"/>
              <a:chExt cx="41307093" cy="40491772"/>
            </a:xfrm>
          </p:grpSpPr>
          <p:sp>
            <p:nvSpPr>
              <p:cNvPr id="187" name="Freeform 14">
                <a:extLst>
                  <a:ext uri="{FF2B5EF4-FFF2-40B4-BE49-F238E27FC236}">
                    <a16:creationId xmlns:a16="http://schemas.microsoft.com/office/drawing/2014/main" id="{5CBDFAE9-CBC8-0BEF-4984-76A289139D01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188" name="TextBox 15">
                <a:extLst>
                  <a:ext uri="{FF2B5EF4-FFF2-40B4-BE49-F238E27FC236}">
                    <a16:creationId xmlns:a16="http://schemas.microsoft.com/office/drawing/2014/main" id="{442006CB-CF28-4245-E349-01777710EFD4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53" name="Group 16">
              <a:extLst>
                <a:ext uri="{FF2B5EF4-FFF2-40B4-BE49-F238E27FC236}">
                  <a16:creationId xmlns:a16="http://schemas.microsoft.com/office/drawing/2014/main" id="{47ED887A-41C9-647A-0F76-57E212DD39FE}"/>
                </a:ext>
              </a:extLst>
            </p:cNvPr>
            <p:cNvGrpSpPr/>
            <p:nvPr/>
          </p:nvGrpSpPr>
          <p:grpSpPr>
            <a:xfrm>
              <a:off x="11272165" y="3356090"/>
              <a:ext cx="2010520" cy="1970837"/>
              <a:chOff x="0" y="0"/>
              <a:chExt cx="41307093" cy="40491772"/>
            </a:xfrm>
          </p:grpSpPr>
          <p:sp>
            <p:nvSpPr>
              <p:cNvPr id="180" name="Freeform 17">
                <a:extLst>
                  <a:ext uri="{FF2B5EF4-FFF2-40B4-BE49-F238E27FC236}">
                    <a16:creationId xmlns:a16="http://schemas.microsoft.com/office/drawing/2014/main" id="{9CFCF111-306B-2AE7-B2C0-C7DBF1F5DC61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184" name="TextBox 18">
                <a:extLst>
                  <a:ext uri="{FF2B5EF4-FFF2-40B4-BE49-F238E27FC236}">
                    <a16:creationId xmlns:a16="http://schemas.microsoft.com/office/drawing/2014/main" id="{D0E4206E-DD6D-0BC9-B5AE-73A8B7C8BD2F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54" name="Group 19">
              <a:extLst>
                <a:ext uri="{FF2B5EF4-FFF2-40B4-BE49-F238E27FC236}">
                  <a16:creationId xmlns:a16="http://schemas.microsoft.com/office/drawing/2014/main" id="{11C3D5FF-6D42-DE2E-9C6A-5D5E5195348A}"/>
                </a:ext>
              </a:extLst>
            </p:cNvPr>
            <p:cNvGrpSpPr/>
            <p:nvPr/>
          </p:nvGrpSpPr>
          <p:grpSpPr>
            <a:xfrm>
              <a:off x="13504228" y="3356458"/>
              <a:ext cx="2010520" cy="1970837"/>
              <a:chOff x="0" y="0"/>
              <a:chExt cx="41307093" cy="40491772"/>
            </a:xfrm>
          </p:grpSpPr>
          <p:sp>
            <p:nvSpPr>
              <p:cNvPr id="178" name="Freeform 20">
                <a:extLst>
                  <a:ext uri="{FF2B5EF4-FFF2-40B4-BE49-F238E27FC236}">
                    <a16:creationId xmlns:a16="http://schemas.microsoft.com/office/drawing/2014/main" id="{7695CA66-EE0C-8E25-6F70-EBB9B173217F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179" name="TextBox 21">
                <a:extLst>
                  <a:ext uri="{FF2B5EF4-FFF2-40B4-BE49-F238E27FC236}">
                    <a16:creationId xmlns:a16="http://schemas.microsoft.com/office/drawing/2014/main" id="{D8F1AEA5-6965-040E-B5D8-08F77B939A71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55" name="Group 22">
              <a:extLst>
                <a:ext uri="{FF2B5EF4-FFF2-40B4-BE49-F238E27FC236}">
                  <a16:creationId xmlns:a16="http://schemas.microsoft.com/office/drawing/2014/main" id="{86105A55-2CA3-320F-7837-46D68076828C}"/>
                </a:ext>
              </a:extLst>
            </p:cNvPr>
            <p:cNvGrpSpPr/>
            <p:nvPr/>
          </p:nvGrpSpPr>
          <p:grpSpPr>
            <a:xfrm>
              <a:off x="15736290" y="3356826"/>
              <a:ext cx="2010520" cy="1970837"/>
              <a:chOff x="0" y="0"/>
              <a:chExt cx="41307093" cy="40491772"/>
            </a:xfrm>
          </p:grpSpPr>
          <p:sp>
            <p:nvSpPr>
              <p:cNvPr id="154" name="Freeform 23">
                <a:extLst>
                  <a:ext uri="{FF2B5EF4-FFF2-40B4-BE49-F238E27FC236}">
                    <a16:creationId xmlns:a16="http://schemas.microsoft.com/office/drawing/2014/main" id="{C3994EFA-7C3C-4F01-3962-F25F66126D22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174" name="TextBox 24">
                <a:extLst>
                  <a:ext uri="{FF2B5EF4-FFF2-40B4-BE49-F238E27FC236}">
                    <a16:creationId xmlns:a16="http://schemas.microsoft.com/office/drawing/2014/main" id="{95671DFD-4050-515A-1F94-9D54D796CE04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56" name="Group 25">
              <a:extLst>
                <a:ext uri="{FF2B5EF4-FFF2-40B4-BE49-F238E27FC236}">
                  <a16:creationId xmlns:a16="http://schemas.microsoft.com/office/drawing/2014/main" id="{792B9698-2191-74FC-CAAD-F1316494C8DC}"/>
                </a:ext>
              </a:extLst>
            </p:cNvPr>
            <p:cNvGrpSpPr/>
            <p:nvPr/>
          </p:nvGrpSpPr>
          <p:grpSpPr>
            <a:xfrm>
              <a:off x="2413813" y="5524731"/>
              <a:ext cx="2010520" cy="1970837"/>
              <a:chOff x="0" y="0"/>
              <a:chExt cx="41307093" cy="40491772"/>
            </a:xfrm>
          </p:grpSpPr>
          <p:sp>
            <p:nvSpPr>
              <p:cNvPr id="149" name="Freeform 26">
                <a:extLst>
                  <a:ext uri="{FF2B5EF4-FFF2-40B4-BE49-F238E27FC236}">
                    <a16:creationId xmlns:a16="http://schemas.microsoft.com/office/drawing/2014/main" id="{7602C359-51B5-D81B-D991-944D5A0DA75E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151" name="TextBox 27">
                <a:extLst>
                  <a:ext uri="{FF2B5EF4-FFF2-40B4-BE49-F238E27FC236}">
                    <a16:creationId xmlns:a16="http://schemas.microsoft.com/office/drawing/2014/main" id="{CFD9770A-5C5E-3BEB-B92D-C636FE3DE51F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57" name="Group 28">
              <a:extLst>
                <a:ext uri="{FF2B5EF4-FFF2-40B4-BE49-F238E27FC236}">
                  <a16:creationId xmlns:a16="http://schemas.microsoft.com/office/drawing/2014/main" id="{2603C877-E158-912C-C955-4B96086516BB}"/>
                </a:ext>
              </a:extLst>
            </p:cNvPr>
            <p:cNvGrpSpPr/>
            <p:nvPr/>
          </p:nvGrpSpPr>
          <p:grpSpPr>
            <a:xfrm>
              <a:off x="6808041" y="5525099"/>
              <a:ext cx="2010520" cy="1970837"/>
              <a:chOff x="0" y="0"/>
              <a:chExt cx="41307093" cy="40491772"/>
            </a:xfrm>
          </p:grpSpPr>
          <p:sp>
            <p:nvSpPr>
              <p:cNvPr id="147" name="Freeform 29">
                <a:extLst>
                  <a:ext uri="{FF2B5EF4-FFF2-40B4-BE49-F238E27FC236}">
                    <a16:creationId xmlns:a16="http://schemas.microsoft.com/office/drawing/2014/main" id="{849A959D-0D00-EA8C-7A2C-7705C7624A0D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148" name="TextBox 30">
                <a:extLst>
                  <a:ext uri="{FF2B5EF4-FFF2-40B4-BE49-F238E27FC236}">
                    <a16:creationId xmlns:a16="http://schemas.microsoft.com/office/drawing/2014/main" id="{37D86151-0EC0-3D8E-42EB-4CDFF131812F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58" name="Group 31">
              <a:extLst>
                <a:ext uri="{FF2B5EF4-FFF2-40B4-BE49-F238E27FC236}">
                  <a16:creationId xmlns:a16="http://schemas.microsoft.com/office/drawing/2014/main" id="{F88DC078-F8AA-6E52-1156-1624A69C5305}"/>
                </a:ext>
              </a:extLst>
            </p:cNvPr>
            <p:cNvGrpSpPr/>
            <p:nvPr/>
          </p:nvGrpSpPr>
          <p:grpSpPr>
            <a:xfrm>
              <a:off x="9040103" y="5524731"/>
              <a:ext cx="2010520" cy="1970837"/>
              <a:chOff x="0" y="0"/>
              <a:chExt cx="41307093" cy="40491772"/>
            </a:xfrm>
          </p:grpSpPr>
          <p:sp>
            <p:nvSpPr>
              <p:cNvPr id="145" name="Freeform 32">
                <a:extLst>
                  <a:ext uri="{FF2B5EF4-FFF2-40B4-BE49-F238E27FC236}">
                    <a16:creationId xmlns:a16="http://schemas.microsoft.com/office/drawing/2014/main" id="{10DA82A1-DCB8-50BB-FFEA-A2605DFBCBA4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146" name="TextBox 33">
                <a:extLst>
                  <a:ext uri="{FF2B5EF4-FFF2-40B4-BE49-F238E27FC236}">
                    <a16:creationId xmlns:a16="http://schemas.microsoft.com/office/drawing/2014/main" id="{40DC4C60-CB1C-0B26-5609-3DA172FF4D0C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59" name="Group 34">
              <a:extLst>
                <a:ext uri="{FF2B5EF4-FFF2-40B4-BE49-F238E27FC236}">
                  <a16:creationId xmlns:a16="http://schemas.microsoft.com/office/drawing/2014/main" id="{C3A32B22-400D-7A5A-0837-5C23EA2A20C7}"/>
                </a:ext>
              </a:extLst>
            </p:cNvPr>
            <p:cNvGrpSpPr/>
            <p:nvPr/>
          </p:nvGrpSpPr>
          <p:grpSpPr>
            <a:xfrm>
              <a:off x="11272165" y="5525468"/>
              <a:ext cx="2010520" cy="1970837"/>
              <a:chOff x="0" y="0"/>
              <a:chExt cx="41307093" cy="40491772"/>
            </a:xfrm>
          </p:grpSpPr>
          <p:sp>
            <p:nvSpPr>
              <p:cNvPr id="119" name="Freeform 35">
                <a:extLst>
                  <a:ext uri="{FF2B5EF4-FFF2-40B4-BE49-F238E27FC236}">
                    <a16:creationId xmlns:a16="http://schemas.microsoft.com/office/drawing/2014/main" id="{CC7B2E35-7BF8-BCA4-3EAC-BF6E27B66D84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144" name="TextBox 36">
                <a:extLst>
                  <a:ext uri="{FF2B5EF4-FFF2-40B4-BE49-F238E27FC236}">
                    <a16:creationId xmlns:a16="http://schemas.microsoft.com/office/drawing/2014/main" id="{DC9BCB46-1A04-E125-311E-BE222602FDEB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60" name="Group 37">
              <a:extLst>
                <a:ext uri="{FF2B5EF4-FFF2-40B4-BE49-F238E27FC236}">
                  <a16:creationId xmlns:a16="http://schemas.microsoft.com/office/drawing/2014/main" id="{8B865695-8265-0378-9C41-B18BC39856B0}"/>
                </a:ext>
              </a:extLst>
            </p:cNvPr>
            <p:cNvGrpSpPr/>
            <p:nvPr/>
          </p:nvGrpSpPr>
          <p:grpSpPr>
            <a:xfrm>
              <a:off x="13504228" y="5525836"/>
              <a:ext cx="2010520" cy="1970837"/>
              <a:chOff x="0" y="0"/>
              <a:chExt cx="41307093" cy="40491772"/>
            </a:xfrm>
          </p:grpSpPr>
          <p:sp>
            <p:nvSpPr>
              <p:cNvPr id="117" name="Freeform 38">
                <a:extLst>
                  <a:ext uri="{FF2B5EF4-FFF2-40B4-BE49-F238E27FC236}">
                    <a16:creationId xmlns:a16="http://schemas.microsoft.com/office/drawing/2014/main" id="{F37FF806-31B5-B3B5-1DF5-992B5E3CF5B0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118" name="TextBox 39">
                <a:extLst>
                  <a:ext uri="{FF2B5EF4-FFF2-40B4-BE49-F238E27FC236}">
                    <a16:creationId xmlns:a16="http://schemas.microsoft.com/office/drawing/2014/main" id="{D1D53C51-8F96-BF3F-4074-E50BC721D529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62" name="Group 40">
              <a:extLst>
                <a:ext uri="{FF2B5EF4-FFF2-40B4-BE49-F238E27FC236}">
                  <a16:creationId xmlns:a16="http://schemas.microsoft.com/office/drawing/2014/main" id="{2DA90F8E-D857-18D0-07B8-557131998629}"/>
                </a:ext>
              </a:extLst>
            </p:cNvPr>
            <p:cNvGrpSpPr/>
            <p:nvPr/>
          </p:nvGrpSpPr>
          <p:grpSpPr>
            <a:xfrm>
              <a:off x="15736290" y="5526204"/>
              <a:ext cx="2010520" cy="1970837"/>
              <a:chOff x="0" y="0"/>
              <a:chExt cx="41307093" cy="40491772"/>
            </a:xfrm>
          </p:grpSpPr>
          <p:sp>
            <p:nvSpPr>
              <p:cNvPr id="114" name="Freeform 41">
                <a:extLst>
                  <a:ext uri="{FF2B5EF4-FFF2-40B4-BE49-F238E27FC236}">
                    <a16:creationId xmlns:a16="http://schemas.microsoft.com/office/drawing/2014/main" id="{9F73D4BA-046A-9418-5429-6254D25A5954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116" name="TextBox 42">
                <a:extLst>
                  <a:ext uri="{FF2B5EF4-FFF2-40B4-BE49-F238E27FC236}">
                    <a16:creationId xmlns:a16="http://schemas.microsoft.com/office/drawing/2014/main" id="{C8ED6517-FFB6-7666-84B1-861E299493FE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63" name="Group 43">
              <a:extLst>
                <a:ext uri="{FF2B5EF4-FFF2-40B4-BE49-F238E27FC236}">
                  <a16:creationId xmlns:a16="http://schemas.microsoft.com/office/drawing/2014/main" id="{6988A9C6-9EC9-711F-C6CC-6CD38BBAA46A}"/>
                </a:ext>
              </a:extLst>
            </p:cNvPr>
            <p:cNvGrpSpPr/>
            <p:nvPr/>
          </p:nvGrpSpPr>
          <p:grpSpPr>
            <a:xfrm>
              <a:off x="2413813" y="7693373"/>
              <a:ext cx="2010520" cy="1970837"/>
              <a:chOff x="0" y="0"/>
              <a:chExt cx="41307093" cy="40491772"/>
            </a:xfrm>
          </p:grpSpPr>
          <p:sp>
            <p:nvSpPr>
              <p:cNvPr id="112" name="Freeform 44">
                <a:extLst>
                  <a:ext uri="{FF2B5EF4-FFF2-40B4-BE49-F238E27FC236}">
                    <a16:creationId xmlns:a16="http://schemas.microsoft.com/office/drawing/2014/main" id="{97BF7E12-5CE1-7F05-06A7-C788034D63C3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113" name="TextBox 45">
                <a:extLst>
                  <a:ext uri="{FF2B5EF4-FFF2-40B4-BE49-F238E27FC236}">
                    <a16:creationId xmlns:a16="http://schemas.microsoft.com/office/drawing/2014/main" id="{2E166A3B-62E1-0FC9-8AAF-A11D6FDE18A1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67" name="Group 46">
              <a:extLst>
                <a:ext uri="{FF2B5EF4-FFF2-40B4-BE49-F238E27FC236}">
                  <a16:creationId xmlns:a16="http://schemas.microsoft.com/office/drawing/2014/main" id="{BD0035D4-ECB7-E0E1-B1B0-761630432B72}"/>
                </a:ext>
              </a:extLst>
            </p:cNvPr>
            <p:cNvGrpSpPr/>
            <p:nvPr/>
          </p:nvGrpSpPr>
          <p:grpSpPr>
            <a:xfrm>
              <a:off x="6808041" y="7693741"/>
              <a:ext cx="2010520" cy="1970837"/>
              <a:chOff x="0" y="0"/>
              <a:chExt cx="41307093" cy="40491772"/>
            </a:xfrm>
          </p:grpSpPr>
          <p:sp>
            <p:nvSpPr>
              <p:cNvPr id="110" name="Freeform 47">
                <a:extLst>
                  <a:ext uri="{FF2B5EF4-FFF2-40B4-BE49-F238E27FC236}">
                    <a16:creationId xmlns:a16="http://schemas.microsoft.com/office/drawing/2014/main" id="{FC7F2BF1-1DA0-FF7D-5C48-E23B0CDEEBC2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111" name="TextBox 48">
                <a:extLst>
                  <a:ext uri="{FF2B5EF4-FFF2-40B4-BE49-F238E27FC236}">
                    <a16:creationId xmlns:a16="http://schemas.microsoft.com/office/drawing/2014/main" id="{AFDA6E44-2FF5-5C28-7B95-D4613C68ADA5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68" name="Group 49">
              <a:extLst>
                <a:ext uri="{FF2B5EF4-FFF2-40B4-BE49-F238E27FC236}">
                  <a16:creationId xmlns:a16="http://schemas.microsoft.com/office/drawing/2014/main" id="{F0F20E2A-D579-19A3-EF05-FED2190C2170}"/>
                </a:ext>
              </a:extLst>
            </p:cNvPr>
            <p:cNvGrpSpPr/>
            <p:nvPr/>
          </p:nvGrpSpPr>
          <p:grpSpPr>
            <a:xfrm>
              <a:off x="9040103" y="7693373"/>
              <a:ext cx="2010520" cy="1970837"/>
              <a:chOff x="0" y="0"/>
              <a:chExt cx="41307093" cy="40491772"/>
            </a:xfrm>
          </p:grpSpPr>
          <p:sp>
            <p:nvSpPr>
              <p:cNvPr id="107" name="Freeform 50">
                <a:extLst>
                  <a:ext uri="{FF2B5EF4-FFF2-40B4-BE49-F238E27FC236}">
                    <a16:creationId xmlns:a16="http://schemas.microsoft.com/office/drawing/2014/main" id="{E607ECBC-9690-54EE-9244-EF00B28AFF45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109" name="TextBox 51">
                <a:extLst>
                  <a:ext uri="{FF2B5EF4-FFF2-40B4-BE49-F238E27FC236}">
                    <a16:creationId xmlns:a16="http://schemas.microsoft.com/office/drawing/2014/main" id="{5913CCB1-AB11-54AE-786A-9745E92874F8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69" name="Group 52">
              <a:extLst>
                <a:ext uri="{FF2B5EF4-FFF2-40B4-BE49-F238E27FC236}">
                  <a16:creationId xmlns:a16="http://schemas.microsoft.com/office/drawing/2014/main" id="{38C0C16B-A1F6-FB10-1794-5CAF9700C67D}"/>
                </a:ext>
              </a:extLst>
            </p:cNvPr>
            <p:cNvGrpSpPr/>
            <p:nvPr/>
          </p:nvGrpSpPr>
          <p:grpSpPr>
            <a:xfrm>
              <a:off x="11272165" y="7694109"/>
              <a:ext cx="2010520" cy="1970837"/>
              <a:chOff x="0" y="0"/>
              <a:chExt cx="41307093" cy="40491772"/>
            </a:xfrm>
          </p:grpSpPr>
          <p:sp>
            <p:nvSpPr>
              <p:cNvPr id="98" name="Freeform 53">
                <a:extLst>
                  <a:ext uri="{FF2B5EF4-FFF2-40B4-BE49-F238E27FC236}">
                    <a16:creationId xmlns:a16="http://schemas.microsoft.com/office/drawing/2014/main" id="{374E023A-3306-B8D3-DAF8-59788639CD06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104" name="TextBox 54">
                <a:extLst>
                  <a:ext uri="{FF2B5EF4-FFF2-40B4-BE49-F238E27FC236}">
                    <a16:creationId xmlns:a16="http://schemas.microsoft.com/office/drawing/2014/main" id="{F92BDAD3-AE9D-7263-4808-256093FD9719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73" name="Group 55">
              <a:extLst>
                <a:ext uri="{FF2B5EF4-FFF2-40B4-BE49-F238E27FC236}">
                  <a16:creationId xmlns:a16="http://schemas.microsoft.com/office/drawing/2014/main" id="{8D10F972-BA5E-14EE-5579-8096469C4DAD}"/>
                </a:ext>
              </a:extLst>
            </p:cNvPr>
            <p:cNvGrpSpPr/>
            <p:nvPr/>
          </p:nvGrpSpPr>
          <p:grpSpPr>
            <a:xfrm>
              <a:off x="13504228" y="7694478"/>
              <a:ext cx="2010520" cy="1970837"/>
              <a:chOff x="0" y="0"/>
              <a:chExt cx="41307093" cy="40491772"/>
            </a:xfrm>
          </p:grpSpPr>
          <p:sp>
            <p:nvSpPr>
              <p:cNvPr id="96" name="Freeform 56">
                <a:extLst>
                  <a:ext uri="{FF2B5EF4-FFF2-40B4-BE49-F238E27FC236}">
                    <a16:creationId xmlns:a16="http://schemas.microsoft.com/office/drawing/2014/main" id="{68D52FE0-C179-1422-4335-F33940245581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97" name="TextBox 57">
                <a:extLst>
                  <a:ext uri="{FF2B5EF4-FFF2-40B4-BE49-F238E27FC236}">
                    <a16:creationId xmlns:a16="http://schemas.microsoft.com/office/drawing/2014/main" id="{5C87B75D-2FE7-7E7E-CBF7-37FE2C4D0BC7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FB2D702B-6072-D971-1C1F-27EAFC9093AF}"/>
                </a:ext>
              </a:extLst>
            </p:cNvPr>
            <p:cNvGrpSpPr/>
            <p:nvPr/>
          </p:nvGrpSpPr>
          <p:grpSpPr>
            <a:xfrm>
              <a:off x="15736290" y="7694846"/>
              <a:ext cx="2010520" cy="1970837"/>
              <a:chOff x="0" y="0"/>
              <a:chExt cx="41307093" cy="40491772"/>
            </a:xfrm>
          </p:grpSpPr>
          <p:sp>
            <p:nvSpPr>
              <p:cNvPr id="92" name="Freeform 59">
                <a:extLst>
                  <a:ext uri="{FF2B5EF4-FFF2-40B4-BE49-F238E27FC236}">
                    <a16:creationId xmlns:a16="http://schemas.microsoft.com/office/drawing/2014/main" id="{AA59D3D2-F8B2-95AB-8C0E-33D83650DB80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93" name="TextBox 60">
                <a:extLst>
                  <a:ext uri="{FF2B5EF4-FFF2-40B4-BE49-F238E27FC236}">
                    <a16:creationId xmlns:a16="http://schemas.microsoft.com/office/drawing/2014/main" id="{E1A0C397-9541-F1C8-0906-FF1C83542790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75" name="Group 117">
              <a:extLst>
                <a:ext uri="{FF2B5EF4-FFF2-40B4-BE49-F238E27FC236}">
                  <a16:creationId xmlns:a16="http://schemas.microsoft.com/office/drawing/2014/main" id="{B9D5C3AA-540B-B943-FBF7-51A854393A4A}"/>
                </a:ext>
              </a:extLst>
            </p:cNvPr>
            <p:cNvGrpSpPr/>
            <p:nvPr/>
          </p:nvGrpSpPr>
          <p:grpSpPr>
            <a:xfrm>
              <a:off x="4616073" y="3367148"/>
              <a:ext cx="2010520" cy="1970837"/>
              <a:chOff x="0" y="0"/>
              <a:chExt cx="41307093" cy="40491772"/>
            </a:xfrm>
          </p:grpSpPr>
          <p:sp>
            <p:nvSpPr>
              <p:cNvPr id="88" name="Freeform 118">
                <a:extLst>
                  <a:ext uri="{FF2B5EF4-FFF2-40B4-BE49-F238E27FC236}">
                    <a16:creationId xmlns:a16="http://schemas.microsoft.com/office/drawing/2014/main" id="{58F4FCA5-8F3D-B35A-6867-2957AE5BDE48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89" name="TextBox 119">
                <a:extLst>
                  <a:ext uri="{FF2B5EF4-FFF2-40B4-BE49-F238E27FC236}">
                    <a16:creationId xmlns:a16="http://schemas.microsoft.com/office/drawing/2014/main" id="{824F07A2-80D1-9C3B-D9E2-C2FEDA2702C5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77" name="Group 144">
              <a:extLst>
                <a:ext uri="{FF2B5EF4-FFF2-40B4-BE49-F238E27FC236}">
                  <a16:creationId xmlns:a16="http://schemas.microsoft.com/office/drawing/2014/main" id="{CE5F2B23-993C-7146-1A78-12B99FC5093C}"/>
                </a:ext>
              </a:extLst>
            </p:cNvPr>
            <p:cNvGrpSpPr/>
            <p:nvPr/>
          </p:nvGrpSpPr>
          <p:grpSpPr>
            <a:xfrm>
              <a:off x="4616073" y="5536526"/>
              <a:ext cx="2010520" cy="1970837"/>
              <a:chOff x="0" y="0"/>
              <a:chExt cx="41307093" cy="40491772"/>
            </a:xfrm>
          </p:grpSpPr>
          <p:sp>
            <p:nvSpPr>
              <p:cNvPr id="84" name="Freeform 145">
                <a:extLst>
                  <a:ext uri="{FF2B5EF4-FFF2-40B4-BE49-F238E27FC236}">
                    <a16:creationId xmlns:a16="http://schemas.microsoft.com/office/drawing/2014/main" id="{5119EF04-D9AA-E86C-826D-DC722D865DF5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85" name="TextBox 146">
                <a:extLst>
                  <a:ext uri="{FF2B5EF4-FFF2-40B4-BE49-F238E27FC236}">
                    <a16:creationId xmlns:a16="http://schemas.microsoft.com/office/drawing/2014/main" id="{AE55438C-DEC3-D116-090B-688F0EEC0C86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79" name="Group 147">
              <a:extLst>
                <a:ext uri="{FF2B5EF4-FFF2-40B4-BE49-F238E27FC236}">
                  <a16:creationId xmlns:a16="http://schemas.microsoft.com/office/drawing/2014/main" id="{36C3AEDD-45DE-4A98-228F-08E25C674748}"/>
                </a:ext>
              </a:extLst>
            </p:cNvPr>
            <p:cNvGrpSpPr/>
            <p:nvPr/>
          </p:nvGrpSpPr>
          <p:grpSpPr>
            <a:xfrm>
              <a:off x="4616073" y="7705168"/>
              <a:ext cx="2010520" cy="1970837"/>
              <a:chOff x="0" y="0"/>
              <a:chExt cx="41307093" cy="40491772"/>
            </a:xfrm>
          </p:grpSpPr>
          <p:sp>
            <p:nvSpPr>
              <p:cNvPr id="82" name="Freeform 148">
                <a:extLst>
                  <a:ext uri="{FF2B5EF4-FFF2-40B4-BE49-F238E27FC236}">
                    <a16:creationId xmlns:a16="http://schemas.microsoft.com/office/drawing/2014/main" id="{50F303C2-3342-E05D-D896-219270CE0557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83" name="TextBox 149">
                <a:extLst>
                  <a:ext uri="{FF2B5EF4-FFF2-40B4-BE49-F238E27FC236}">
                    <a16:creationId xmlns:a16="http://schemas.microsoft.com/office/drawing/2014/main" id="{55390656-9337-1106-C1A3-FF00F4066A12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3" name="Freeform 3"/>
          <p:cNvSpPr/>
          <p:nvPr/>
        </p:nvSpPr>
        <p:spPr>
          <a:xfrm>
            <a:off x="6874" y="-849148"/>
            <a:ext cx="18288000" cy="2194560"/>
          </a:xfrm>
          <a:custGeom>
            <a:avLst/>
            <a:gdLst/>
            <a:ahLst/>
            <a:cxnLst/>
            <a:rect l="l" t="t" r="r" b="b"/>
            <a:pathLst>
              <a:path w="18288000" h="2194560">
                <a:moveTo>
                  <a:pt x="0" y="0"/>
                </a:moveTo>
                <a:lnTo>
                  <a:pt x="18288000" y="0"/>
                </a:lnTo>
                <a:lnTo>
                  <a:pt x="18288000" y="2194560"/>
                </a:lnTo>
                <a:lnTo>
                  <a:pt x="0" y="219456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1" name="Freeform 61"/>
          <p:cNvSpPr/>
          <p:nvPr/>
        </p:nvSpPr>
        <p:spPr>
          <a:xfrm>
            <a:off x="13749574" y="5579154"/>
            <a:ext cx="1381300" cy="1841733"/>
          </a:xfrm>
          <a:custGeom>
            <a:avLst/>
            <a:gdLst/>
            <a:ahLst/>
            <a:cxnLst/>
            <a:rect l="l" t="t" r="r" b="b"/>
            <a:pathLst>
              <a:path w="1381300" h="1841733">
                <a:moveTo>
                  <a:pt x="0" y="0"/>
                </a:moveTo>
                <a:lnTo>
                  <a:pt x="1381300" y="0"/>
                </a:lnTo>
                <a:lnTo>
                  <a:pt x="1381300" y="1841734"/>
                </a:lnTo>
                <a:lnTo>
                  <a:pt x="0" y="184173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64" name="Freeform 64"/>
          <p:cNvSpPr/>
          <p:nvPr/>
        </p:nvSpPr>
        <p:spPr>
          <a:xfrm>
            <a:off x="7083049" y="5619306"/>
            <a:ext cx="1436552" cy="1841733"/>
          </a:xfrm>
          <a:custGeom>
            <a:avLst/>
            <a:gdLst/>
            <a:ahLst/>
            <a:cxnLst/>
            <a:rect l="l" t="t" r="r" b="b"/>
            <a:pathLst>
              <a:path w="1436552" h="1841733">
                <a:moveTo>
                  <a:pt x="0" y="0"/>
                </a:moveTo>
                <a:lnTo>
                  <a:pt x="1436552" y="0"/>
                </a:lnTo>
                <a:lnTo>
                  <a:pt x="1436552" y="1841734"/>
                </a:lnTo>
                <a:lnTo>
                  <a:pt x="0" y="18417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66" name="Freeform 66"/>
          <p:cNvSpPr/>
          <p:nvPr/>
        </p:nvSpPr>
        <p:spPr>
          <a:xfrm>
            <a:off x="9284648" y="5588915"/>
            <a:ext cx="1436552" cy="1841733"/>
          </a:xfrm>
          <a:custGeom>
            <a:avLst/>
            <a:gdLst/>
            <a:ahLst/>
            <a:cxnLst/>
            <a:rect l="l" t="t" r="r" b="b"/>
            <a:pathLst>
              <a:path w="1436552" h="1841733">
                <a:moveTo>
                  <a:pt x="0" y="0"/>
                </a:moveTo>
                <a:lnTo>
                  <a:pt x="1436553" y="0"/>
                </a:lnTo>
                <a:lnTo>
                  <a:pt x="1436553" y="1841733"/>
                </a:lnTo>
                <a:lnTo>
                  <a:pt x="0" y="184173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70" name="Freeform 700"/>
          <p:cNvSpPr/>
          <p:nvPr/>
        </p:nvSpPr>
        <p:spPr>
          <a:xfrm>
            <a:off x="11609754" y="7792345"/>
            <a:ext cx="1381300" cy="1841733"/>
          </a:xfrm>
          <a:custGeom>
            <a:avLst/>
            <a:gdLst/>
            <a:ahLst/>
            <a:cxnLst/>
            <a:rect l="l" t="t" r="r" b="b"/>
            <a:pathLst>
              <a:path w="1381300" h="1841733">
                <a:moveTo>
                  <a:pt x="0" y="0"/>
                </a:moveTo>
                <a:lnTo>
                  <a:pt x="1381300" y="0"/>
                </a:lnTo>
                <a:lnTo>
                  <a:pt x="1381300" y="1841734"/>
                </a:lnTo>
                <a:lnTo>
                  <a:pt x="0" y="1841734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76" name="Freeform 76"/>
          <p:cNvSpPr/>
          <p:nvPr/>
        </p:nvSpPr>
        <p:spPr>
          <a:xfrm>
            <a:off x="2714611" y="5588915"/>
            <a:ext cx="1408926" cy="1841733"/>
          </a:xfrm>
          <a:custGeom>
            <a:avLst/>
            <a:gdLst/>
            <a:ahLst/>
            <a:cxnLst/>
            <a:rect l="l" t="t" r="r" b="b"/>
            <a:pathLst>
              <a:path w="1408926" h="1841733">
                <a:moveTo>
                  <a:pt x="0" y="0"/>
                </a:moveTo>
                <a:lnTo>
                  <a:pt x="1408926" y="0"/>
                </a:lnTo>
                <a:lnTo>
                  <a:pt x="1408926" y="1841733"/>
                </a:lnTo>
                <a:lnTo>
                  <a:pt x="0" y="184173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80" name="Freeform 80"/>
          <p:cNvSpPr/>
          <p:nvPr/>
        </p:nvSpPr>
        <p:spPr>
          <a:xfrm>
            <a:off x="9203227" y="5568536"/>
            <a:ext cx="1753696" cy="1916607"/>
          </a:xfrm>
          <a:custGeom>
            <a:avLst/>
            <a:gdLst/>
            <a:ahLst/>
            <a:cxnLst/>
            <a:rect l="l" t="t" r="r" b="b"/>
            <a:pathLst>
              <a:path w="1753696" h="1916607">
                <a:moveTo>
                  <a:pt x="0" y="0"/>
                </a:moveTo>
                <a:lnTo>
                  <a:pt x="1753695" y="0"/>
                </a:lnTo>
                <a:lnTo>
                  <a:pt x="1753695" y="1916608"/>
                </a:lnTo>
                <a:lnTo>
                  <a:pt x="0" y="1916608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81" name="Freeform 81"/>
          <p:cNvSpPr/>
          <p:nvPr/>
        </p:nvSpPr>
        <p:spPr>
          <a:xfrm>
            <a:off x="2515606" y="5524808"/>
            <a:ext cx="1753696" cy="1916607"/>
          </a:xfrm>
          <a:custGeom>
            <a:avLst/>
            <a:gdLst/>
            <a:ahLst/>
            <a:cxnLst/>
            <a:rect l="l" t="t" r="r" b="b"/>
            <a:pathLst>
              <a:path w="1753696" h="1916607">
                <a:moveTo>
                  <a:pt x="0" y="0"/>
                </a:moveTo>
                <a:lnTo>
                  <a:pt x="1753696" y="0"/>
                </a:lnTo>
                <a:lnTo>
                  <a:pt x="1753696" y="1916607"/>
                </a:lnTo>
                <a:lnTo>
                  <a:pt x="0" y="1916607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86" name="Freeform 86"/>
          <p:cNvSpPr/>
          <p:nvPr/>
        </p:nvSpPr>
        <p:spPr>
          <a:xfrm>
            <a:off x="9320284" y="3453535"/>
            <a:ext cx="1436552" cy="1841733"/>
          </a:xfrm>
          <a:custGeom>
            <a:avLst/>
            <a:gdLst/>
            <a:ahLst/>
            <a:cxnLst/>
            <a:rect l="l" t="t" r="r" b="b"/>
            <a:pathLst>
              <a:path w="1436552" h="1841733">
                <a:moveTo>
                  <a:pt x="0" y="0"/>
                </a:moveTo>
                <a:lnTo>
                  <a:pt x="1436553" y="0"/>
                </a:lnTo>
                <a:lnTo>
                  <a:pt x="1436553" y="1841733"/>
                </a:lnTo>
                <a:lnTo>
                  <a:pt x="0" y="184173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87" name="Freeform 87"/>
          <p:cNvSpPr/>
          <p:nvPr/>
        </p:nvSpPr>
        <p:spPr>
          <a:xfrm>
            <a:off x="9167085" y="3408333"/>
            <a:ext cx="1628653" cy="1868856"/>
          </a:xfrm>
          <a:custGeom>
            <a:avLst/>
            <a:gdLst/>
            <a:ahLst/>
            <a:cxnLst/>
            <a:rect l="l" t="t" r="r" b="b"/>
            <a:pathLst>
              <a:path w="1628653" h="1868856">
                <a:moveTo>
                  <a:pt x="0" y="0"/>
                </a:moveTo>
                <a:lnTo>
                  <a:pt x="1628653" y="0"/>
                </a:lnTo>
                <a:lnTo>
                  <a:pt x="1628653" y="1868856"/>
                </a:lnTo>
                <a:lnTo>
                  <a:pt x="0" y="1868856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-44448" b="-76"/>
            </a:stretch>
          </a:blipFill>
        </p:spPr>
      </p:sp>
      <p:sp>
        <p:nvSpPr>
          <p:cNvPr id="90" name="Freeform 90"/>
          <p:cNvSpPr/>
          <p:nvPr/>
        </p:nvSpPr>
        <p:spPr>
          <a:xfrm>
            <a:off x="13656031" y="5522543"/>
            <a:ext cx="1628653" cy="1868856"/>
          </a:xfrm>
          <a:custGeom>
            <a:avLst/>
            <a:gdLst/>
            <a:ahLst/>
            <a:cxnLst/>
            <a:rect l="l" t="t" r="r" b="b"/>
            <a:pathLst>
              <a:path w="1628653" h="1868856">
                <a:moveTo>
                  <a:pt x="0" y="0"/>
                </a:moveTo>
                <a:lnTo>
                  <a:pt x="1628653" y="0"/>
                </a:lnTo>
                <a:lnTo>
                  <a:pt x="1628653" y="1868856"/>
                </a:lnTo>
                <a:lnTo>
                  <a:pt x="0" y="1868856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-44448" b="-76"/>
            </a:stretch>
          </a:blipFill>
        </p:spPr>
      </p:sp>
      <p:sp>
        <p:nvSpPr>
          <p:cNvPr id="91" name="Freeform 91"/>
          <p:cNvSpPr/>
          <p:nvPr/>
        </p:nvSpPr>
        <p:spPr>
          <a:xfrm>
            <a:off x="7039166" y="5552031"/>
            <a:ext cx="1628653" cy="1868856"/>
          </a:xfrm>
          <a:custGeom>
            <a:avLst/>
            <a:gdLst/>
            <a:ahLst/>
            <a:cxnLst/>
            <a:rect l="l" t="t" r="r" b="b"/>
            <a:pathLst>
              <a:path w="1628653" h="1868856">
                <a:moveTo>
                  <a:pt x="0" y="0"/>
                </a:moveTo>
                <a:lnTo>
                  <a:pt x="1628653" y="0"/>
                </a:lnTo>
                <a:lnTo>
                  <a:pt x="1628653" y="1868856"/>
                </a:lnTo>
                <a:lnTo>
                  <a:pt x="0" y="1868856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-44448" b="-76"/>
            </a:stretch>
          </a:blipFill>
        </p:spPr>
      </p:sp>
      <p:sp>
        <p:nvSpPr>
          <p:cNvPr id="95" name="Freeform 95"/>
          <p:cNvSpPr/>
          <p:nvPr/>
        </p:nvSpPr>
        <p:spPr>
          <a:xfrm>
            <a:off x="8958921" y="3276882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100" name="Freeform 100"/>
          <p:cNvSpPr/>
          <p:nvPr/>
        </p:nvSpPr>
        <p:spPr>
          <a:xfrm>
            <a:off x="6744500" y="5485312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</p:sp>
      <p:sp>
        <p:nvSpPr>
          <p:cNvPr id="101" name="Freeform 101"/>
          <p:cNvSpPr/>
          <p:nvPr/>
        </p:nvSpPr>
        <p:spPr>
          <a:xfrm>
            <a:off x="8958921" y="5485312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102" name="Freeform 012"/>
          <p:cNvSpPr/>
          <p:nvPr/>
        </p:nvSpPr>
        <p:spPr>
          <a:xfrm>
            <a:off x="11239794" y="7676909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</p:sp>
      <p:sp>
        <p:nvSpPr>
          <p:cNvPr id="103" name="Freeform 103"/>
          <p:cNvSpPr/>
          <p:nvPr/>
        </p:nvSpPr>
        <p:spPr>
          <a:xfrm>
            <a:off x="13469579" y="5485312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</p:spPr>
      </p:sp>
      <p:sp>
        <p:nvSpPr>
          <p:cNvPr id="105" name="Freeform 105"/>
          <p:cNvSpPr/>
          <p:nvPr/>
        </p:nvSpPr>
        <p:spPr>
          <a:xfrm>
            <a:off x="2330704" y="5485312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</p:spPr>
      </p:sp>
      <p:sp>
        <p:nvSpPr>
          <p:cNvPr id="115" name="Freeform 115"/>
          <p:cNvSpPr/>
          <p:nvPr/>
        </p:nvSpPr>
        <p:spPr>
          <a:xfrm>
            <a:off x="2231902" y="5505092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b="-92566"/>
            </a:stretch>
          </a:blipFill>
        </p:spPr>
      </p:sp>
      <p:grpSp>
        <p:nvGrpSpPr>
          <p:cNvPr id="120" name="Group 120"/>
          <p:cNvGrpSpPr/>
          <p:nvPr/>
        </p:nvGrpSpPr>
        <p:grpSpPr>
          <a:xfrm>
            <a:off x="106341" y="3493045"/>
            <a:ext cx="2010520" cy="1586525"/>
            <a:chOff x="0" y="0"/>
            <a:chExt cx="41307093" cy="32595904"/>
          </a:xfrm>
        </p:grpSpPr>
        <p:sp>
          <p:nvSpPr>
            <p:cNvPr id="121" name="Freeform 121"/>
            <p:cNvSpPr/>
            <p:nvPr/>
          </p:nvSpPr>
          <p:spPr>
            <a:xfrm>
              <a:off x="0" y="0"/>
              <a:ext cx="41307094" cy="32595905"/>
            </a:xfrm>
            <a:custGeom>
              <a:avLst/>
              <a:gdLst/>
              <a:ahLst/>
              <a:cxnLst/>
              <a:rect l="l" t="t" r="r" b="b"/>
              <a:pathLst>
                <a:path w="41307094" h="32595905">
                  <a:moveTo>
                    <a:pt x="84715" y="0"/>
                  </a:moveTo>
                  <a:lnTo>
                    <a:pt x="41222380" y="0"/>
                  </a:lnTo>
                  <a:cubicBezTo>
                    <a:pt x="41244847" y="0"/>
                    <a:pt x="41266396" y="8925"/>
                    <a:pt x="41282280" y="24813"/>
                  </a:cubicBezTo>
                  <a:cubicBezTo>
                    <a:pt x="41298168" y="40700"/>
                    <a:pt x="41307094" y="62248"/>
                    <a:pt x="41307094" y="84715"/>
                  </a:cubicBezTo>
                  <a:lnTo>
                    <a:pt x="41307094" y="32511191"/>
                  </a:lnTo>
                  <a:cubicBezTo>
                    <a:pt x="41307094" y="32557975"/>
                    <a:pt x="41269165" y="32595905"/>
                    <a:pt x="41222380" y="32595905"/>
                  </a:cubicBezTo>
                  <a:lnTo>
                    <a:pt x="84715" y="32595905"/>
                  </a:lnTo>
                  <a:cubicBezTo>
                    <a:pt x="62248" y="32595905"/>
                    <a:pt x="40700" y="32586978"/>
                    <a:pt x="24813" y="32571091"/>
                  </a:cubicBezTo>
                  <a:cubicBezTo>
                    <a:pt x="8925" y="32555207"/>
                    <a:pt x="0" y="32533658"/>
                    <a:pt x="0" y="32511191"/>
                  </a:cubicBezTo>
                  <a:lnTo>
                    <a:pt x="0" y="84715"/>
                  </a:lnTo>
                  <a:cubicBezTo>
                    <a:pt x="0" y="62248"/>
                    <a:pt x="8925" y="40700"/>
                    <a:pt x="24813" y="24813"/>
                  </a:cubicBezTo>
                  <a:cubicBezTo>
                    <a:pt x="40700" y="8925"/>
                    <a:pt x="62248" y="0"/>
                    <a:pt x="84715" y="0"/>
                  </a:cubicBezTo>
                  <a:close/>
                </a:path>
              </a:pathLst>
            </a:custGeom>
            <a:solidFill>
              <a:srgbClr val="FFF0B3"/>
            </a:solidFill>
          </p:spPr>
        </p:sp>
        <p:sp>
          <p:nvSpPr>
            <p:cNvPr id="122" name="TextBox 122"/>
            <p:cNvSpPr txBox="1"/>
            <p:nvPr/>
          </p:nvSpPr>
          <p:spPr>
            <a:xfrm>
              <a:off x="0" y="-28575"/>
              <a:ext cx="41307093" cy="326244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3" name="Group 123"/>
          <p:cNvGrpSpPr/>
          <p:nvPr/>
        </p:nvGrpSpPr>
        <p:grpSpPr>
          <a:xfrm>
            <a:off x="2387194" y="1452568"/>
            <a:ext cx="2010520" cy="1586525"/>
            <a:chOff x="0" y="0"/>
            <a:chExt cx="41307093" cy="32595904"/>
          </a:xfrm>
        </p:grpSpPr>
        <p:sp>
          <p:nvSpPr>
            <p:cNvPr id="124" name="Freeform 124"/>
            <p:cNvSpPr/>
            <p:nvPr/>
          </p:nvSpPr>
          <p:spPr>
            <a:xfrm>
              <a:off x="0" y="0"/>
              <a:ext cx="41307094" cy="32595905"/>
            </a:xfrm>
            <a:custGeom>
              <a:avLst/>
              <a:gdLst/>
              <a:ahLst/>
              <a:cxnLst/>
              <a:rect l="l" t="t" r="r" b="b"/>
              <a:pathLst>
                <a:path w="41307094" h="32595905">
                  <a:moveTo>
                    <a:pt x="84715" y="0"/>
                  </a:moveTo>
                  <a:lnTo>
                    <a:pt x="41222380" y="0"/>
                  </a:lnTo>
                  <a:cubicBezTo>
                    <a:pt x="41244847" y="0"/>
                    <a:pt x="41266396" y="8925"/>
                    <a:pt x="41282280" y="24813"/>
                  </a:cubicBezTo>
                  <a:cubicBezTo>
                    <a:pt x="41298168" y="40700"/>
                    <a:pt x="41307094" y="62248"/>
                    <a:pt x="41307094" y="84715"/>
                  </a:cubicBezTo>
                  <a:lnTo>
                    <a:pt x="41307094" y="32511191"/>
                  </a:lnTo>
                  <a:cubicBezTo>
                    <a:pt x="41307094" y="32557975"/>
                    <a:pt x="41269165" y="32595905"/>
                    <a:pt x="41222380" y="32595905"/>
                  </a:cubicBezTo>
                  <a:lnTo>
                    <a:pt x="84715" y="32595905"/>
                  </a:lnTo>
                  <a:cubicBezTo>
                    <a:pt x="62248" y="32595905"/>
                    <a:pt x="40700" y="32586978"/>
                    <a:pt x="24813" y="32571091"/>
                  </a:cubicBezTo>
                  <a:cubicBezTo>
                    <a:pt x="8925" y="32555207"/>
                    <a:pt x="0" y="32533658"/>
                    <a:pt x="0" y="32511191"/>
                  </a:cubicBezTo>
                  <a:lnTo>
                    <a:pt x="0" y="84715"/>
                  </a:lnTo>
                  <a:cubicBezTo>
                    <a:pt x="0" y="62248"/>
                    <a:pt x="8925" y="40700"/>
                    <a:pt x="24813" y="24813"/>
                  </a:cubicBezTo>
                  <a:cubicBezTo>
                    <a:pt x="40700" y="8925"/>
                    <a:pt x="62248" y="0"/>
                    <a:pt x="84715" y="0"/>
                  </a:cubicBezTo>
                  <a:close/>
                </a:path>
              </a:pathLst>
            </a:custGeom>
            <a:solidFill>
              <a:srgbClr val="FFF0B3"/>
            </a:solidFill>
          </p:spPr>
        </p:sp>
        <p:sp>
          <p:nvSpPr>
            <p:cNvPr id="125" name="TextBox 125"/>
            <p:cNvSpPr txBox="1"/>
            <p:nvPr/>
          </p:nvSpPr>
          <p:spPr>
            <a:xfrm>
              <a:off x="0" y="-28575"/>
              <a:ext cx="41307093" cy="326244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6" name="Group 126"/>
          <p:cNvGrpSpPr/>
          <p:nvPr/>
        </p:nvGrpSpPr>
        <p:grpSpPr>
          <a:xfrm>
            <a:off x="4581388" y="1462093"/>
            <a:ext cx="2010520" cy="1586525"/>
            <a:chOff x="0" y="0"/>
            <a:chExt cx="41307093" cy="32595904"/>
          </a:xfrm>
        </p:grpSpPr>
        <p:sp>
          <p:nvSpPr>
            <p:cNvPr id="127" name="Freeform 127"/>
            <p:cNvSpPr/>
            <p:nvPr/>
          </p:nvSpPr>
          <p:spPr>
            <a:xfrm>
              <a:off x="0" y="0"/>
              <a:ext cx="41307094" cy="32595905"/>
            </a:xfrm>
            <a:custGeom>
              <a:avLst/>
              <a:gdLst/>
              <a:ahLst/>
              <a:cxnLst/>
              <a:rect l="l" t="t" r="r" b="b"/>
              <a:pathLst>
                <a:path w="41307094" h="32595905">
                  <a:moveTo>
                    <a:pt x="84715" y="0"/>
                  </a:moveTo>
                  <a:lnTo>
                    <a:pt x="41222380" y="0"/>
                  </a:lnTo>
                  <a:cubicBezTo>
                    <a:pt x="41244847" y="0"/>
                    <a:pt x="41266396" y="8925"/>
                    <a:pt x="41282280" y="24813"/>
                  </a:cubicBezTo>
                  <a:cubicBezTo>
                    <a:pt x="41298168" y="40700"/>
                    <a:pt x="41307094" y="62248"/>
                    <a:pt x="41307094" y="84715"/>
                  </a:cubicBezTo>
                  <a:lnTo>
                    <a:pt x="41307094" y="32511191"/>
                  </a:lnTo>
                  <a:cubicBezTo>
                    <a:pt x="41307094" y="32557975"/>
                    <a:pt x="41269165" y="32595905"/>
                    <a:pt x="41222380" y="32595905"/>
                  </a:cubicBezTo>
                  <a:lnTo>
                    <a:pt x="84715" y="32595905"/>
                  </a:lnTo>
                  <a:cubicBezTo>
                    <a:pt x="62248" y="32595905"/>
                    <a:pt x="40700" y="32586978"/>
                    <a:pt x="24813" y="32571091"/>
                  </a:cubicBezTo>
                  <a:cubicBezTo>
                    <a:pt x="8925" y="32555207"/>
                    <a:pt x="0" y="32533658"/>
                    <a:pt x="0" y="32511191"/>
                  </a:cubicBezTo>
                  <a:lnTo>
                    <a:pt x="0" y="84715"/>
                  </a:lnTo>
                  <a:cubicBezTo>
                    <a:pt x="0" y="62248"/>
                    <a:pt x="8925" y="40700"/>
                    <a:pt x="24813" y="24813"/>
                  </a:cubicBezTo>
                  <a:cubicBezTo>
                    <a:pt x="40700" y="8925"/>
                    <a:pt x="62248" y="0"/>
                    <a:pt x="84715" y="0"/>
                  </a:cubicBezTo>
                  <a:close/>
                </a:path>
              </a:pathLst>
            </a:custGeom>
            <a:solidFill>
              <a:srgbClr val="FFF0B3"/>
            </a:solidFill>
          </p:spPr>
        </p:sp>
        <p:sp>
          <p:nvSpPr>
            <p:cNvPr id="128" name="TextBox 128"/>
            <p:cNvSpPr txBox="1"/>
            <p:nvPr/>
          </p:nvSpPr>
          <p:spPr>
            <a:xfrm>
              <a:off x="0" y="-28575"/>
              <a:ext cx="41307093" cy="326244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9" name="Group 129"/>
          <p:cNvGrpSpPr/>
          <p:nvPr/>
        </p:nvGrpSpPr>
        <p:grpSpPr>
          <a:xfrm>
            <a:off x="6839083" y="1462093"/>
            <a:ext cx="2010520" cy="1586525"/>
            <a:chOff x="0" y="0"/>
            <a:chExt cx="41307093" cy="32595904"/>
          </a:xfrm>
        </p:grpSpPr>
        <p:sp>
          <p:nvSpPr>
            <p:cNvPr id="130" name="Freeform 130"/>
            <p:cNvSpPr/>
            <p:nvPr/>
          </p:nvSpPr>
          <p:spPr>
            <a:xfrm>
              <a:off x="0" y="0"/>
              <a:ext cx="41307094" cy="32595905"/>
            </a:xfrm>
            <a:custGeom>
              <a:avLst/>
              <a:gdLst/>
              <a:ahLst/>
              <a:cxnLst/>
              <a:rect l="l" t="t" r="r" b="b"/>
              <a:pathLst>
                <a:path w="41307094" h="32595905">
                  <a:moveTo>
                    <a:pt x="84715" y="0"/>
                  </a:moveTo>
                  <a:lnTo>
                    <a:pt x="41222380" y="0"/>
                  </a:lnTo>
                  <a:cubicBezTo>
                    <a:pt x="41244847" y="0"/>
                    <a:pt x="41266396" y="8925"/>
                    <a:pt x="41282280" y="24813"/>
                  </a:cubicBezTo>
                  <a:cubicBezTo>
                    <a:pt x="41298168" y="40700"/>
                    <a:pt x="41307094" y="62248"/>
                    <a:pt x="41307094" y="84715"/>
                  </a:cubicBezTo>
                  <a:lnTo>
                    <a:pt x="41307094" y="32511191"/>
                  </a:lnTo>
                  <a:cubicBezTo>
                    <a:pt x="41307094" y="32557975"/>
                    <a:pt x="41269165" y="32595905"/>
                    <a:pt x="41222380" y="32595905"/>
                  </a:cubicBezTo>
                  <a:lnTo>
                    <a:pt x="84715" y="32595905"/>
                  </a:lnTo>
                  <a:cubicBezTo>
                    <a:pt x="62248" y="32595905"/>
                    <a:pt x="40700" y="32586978"/>
                    <a:pt x="24813" y="32571091"/>
                  </a:cubicBezTo>
                  <a:cubicBezTo>
                    <a:pt x="8925" y="32555207"/>
                    <a:pt x="0" y="32533658"/>
                    <a:pt x="0" y="32511191"/>
                  </a:cubicBezTo>
                  <a:lnTo>
                    <a:pt x="0" y="84715"/>
                  </a:lnTo>
                  <a:cubicBezTo>
                    <a:pt x="0" y="62248"/>
                    <a:pt x="8925" y="40700"/>
                    <a:pt x="24813" y="24813"/>
                  </a:cubicBezTo>
                  <a:cubicBezTo>
                    <a:pt x="40700" y="8925"/>
                    <a:pt x="62248" y="0"/>
                    <a:pt x="84715" y="0"/>
                  </a:cubicBezTo>
                  <a:close/>
                </a:path>
              </a:pathLst>
            </a:custGeom>
            <a:solidFill>
              <a:srgbClr val="FFF0B3"/>
            </a:solidFill>
          </p:spPr>
        </p:sp>
        <p:sp>
          <p:nvSpPr>
            <p:cNvPr id="131" name="TextBox 131"/>
            <p:cNvSpPr txBox="1"/>
            <p:nvPr/>
          </p:nvSpPr>
          <p:spPr>
            <a:xfrm>
              <a:off x="0" y="-28575"/>
              <a:ext cx="41307093" cy="326244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2" name="Group 132"/>
          <p:cNvGrpSpPr/>
          <p:nvPr/>
        </p:nvGrpSpPr>
        <p:grpSpPr>
          <a:xfrm>
            <a:off x="9040103" y="1462093"/>
            <a:ext cx="2010520" cy="1586525"/>
            <a:chOff x="0" y="0"/>
            <a:chExt cx="41307093" cy="32595904"/>
          </a:xfrm>
        </p:grpSpPr>
        <p:sp>
          <p:nvSpPr>
            <p:cNvPr id="133" name="Freeform 133"/>
            <p:cNvSpPr/>
            <p:nvPr/>
          </p:nvSpPr>
          <p:spPr>
            <a:xfrm>
              <a:off x="0" y="0"/>
              <a:ext cx="41307094" cy="32595905"/>
            </a:xfrm>
            <a:custGeom>
              <a:avLst/>
              <a:gdLst/>
              <a:ahLst/>
              <a:cxnLst/>
              <a:rect l="l" t="t" r="r" b="b"/>
              <a:pathLst>
                <a:path w="41307094" h="32595905">
                  <a:moveTo>
                    <a:pt x="84715" y="0"/>
                  </a:moveTo>
                  <a:lnTo>
                    <a:pt x="41222380" y="0"/>
                  </a:lnTo>
                  <a:cubicBezTo>
                    <a:pt x="41244847" y="0"/>
                    <a:pt x="41266396" y="8925"/>
                    <a:pt x="41282280" y="24813"/>
                  </a:cubicBezTo>
                  <a:cubicBezTo>
                    <a:pt x="41298168" y="40700"/>
                    <a:pt x="41307094" y="62248"/>
                    <a:pt x="41307094" y="84715"/>
                  </a:cubicBezTo>
                  <a:lnTo>
                    <a:pt x="41307094" y="32511191"/>
                  </a:lnTo>
                  <a:cubicBezTo>
                    <a:pt x="41307094" y="32557975"/>
                    <a:pt x="41269165" y="32595905"/>
                    <a:pt x="41222380" y="32595905"/>
                  </a:cubicBezTo>
                  <a:lnTo>
                    <a:pt x="84715" y="32595905"/>
                  </a:lnTo>
                  <a:cubicBezTo>
                    <a:pt x="62248" y="32595905"/>
                    <a:pt x="40700" y="32586978"/>
                    <a:pt x="24813" y="32571091"/>
                  </a:cubicBezTo>
                  <a:cubicBezTo>
                    <a:pt x="8925" y="32555207"/>
                    <a:pt x="0" y="32533658"/>
                    <a:pt x="0" y="32511191"/>
                  </a:cubicBezTo>
                  <a:lnTo>
                    <a:pt x="0" y="84715"/>
                  </a:lnTo>
                  <a:cubicBezTo>
                    <a:pt x="0" y="62248"/>
                    <a:pt x="8925" y="40700"/>
                    <a:pt x="24813" y="24813"/>
                  </a:cubicBezTo>
                  <a:cubicBezTo>
                    <a:pt x="40700" y="8925"/>
                    <a:pt x="62248" y="0"/>
                    <a:pt x="84715" y="0"/>
                  </a:cubicBezTo>
                  <a:close/>
                </a:path>
              </a:pathLst>
            </a:custGeom>
            <a:solidFill>
              <a:srgbClr val="FFF0B3"/>
            </a:solidFill>
          </p:spPr>
        </p:sp>
        <p:sp>
          <p:nvSpPr>
            <p:cNvPr id="134" name="TextBox 134"/>
            <p:cNvSpPr txBox="1"/>
            <p:nvPr/>
          </p:nvSpPr>
          <p:spPr>
            <a:xfrm>
              <a:off x="0" y="-28575"/>
              <a:ext cx="41307093" cy="326244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5" name="Group 135"/>
          <p:cNvGrpSpPr/>
          <p:nvPr/>
        </p:nvGrpSpPr>
        <p:grpSpPr>
          <a:xfrm>
            <a:off x="11241124" y="1462093"/>
            <a:ext cx="2010520" cy="1586525"/>
            <a:chOff x="0" y="0"/>
            <a:chExt cx="41307093" cy="32595904"/>
          </a:xfrm>
        </p:grpSpPr>
        <p:sp>
          <p:nvSpPr>
            <p:cNvPr id="136" name="Freeform 136"/>
            <p:cNvSpPr/>
            <p:nvPr/>
          </p:nvSpPr>
          <p:spPr>
            <a:xfrm>
              <a:off x="0" y="0"/>
              <a:ext cx="41307094" cy="32595905"/>
            </a:xfrm>
            <a:custGeom>
              <a:avLst/>
              <a:gdLst/>
              <a:ahLst/>
              <a:cxnLst/>
              <a:rect l="l" t="t" r="r" b="b"/>
              <a:pathLst>
                <a:path w="41307094" h="32595905">
                  <a:moveTo>
                    <a:pt x="84715" y="0"/>
                  </a:moveTo>
                  <a:lnTo>
                    <a:pt x="41222380" y="0"/>
                  </a:lnTo>
                  <a:cubicBezTo>
                    <a:pt x="41244847" y="0"/>
                    <a:pt x="41266396" y="8925"/>
                    <a:pt x="41282280" y="24813"/>
                  </a:cubicBezTo>
                  <a:cubicBezTo>
                    <a:pt x="41298168" y="40700"/>
                    <a:pt x="41307094" y="62248"/>
                    <a:pt x="41307094" y="84715"/>
                  </a:cubicBezTo>
                  <a:lnTo>
                    <a:pt x="41307094" y="32511191"/>
                  </a:lnTo>
                  <a:cubicBezTo>
                    <a:pt x="41307094" y="32557975"/>
                    <a:pt x="41269165" y="32595905"/>
                    <a:pt x="41222380" y="32595905"/>
                  </a:cubicBezTo>
                  <a:lnTo>
                    <a:pt x="84715" y="32595905"/>
                  </a:lnTo>
                  <a:cubicBezTo>
                    <a:pt x="62248" y="32595905"/>
                    <a:pt x="40700" y="32586978"/>
                    <a:pt x="24813" y="32571091"/>
                  </a:cubicBezTo>
                  <a:cubicBezTo>
                    <a:pt x="8925" y="32555207"/>
                    <a:pt x="0" y="32533658"/>
                    <a:pt x="0" y="32511191"/>
                  </a:cubicBezTo>
                  <a:lnTo>
                    <a:pt x="0" y="84715"/>
                  </a:lnTo>
                  <a:cubicBezTo>
                    <a:pt x="0" y="62248"/>
                    <a:pt x="8925" y="40700"/>
                    <a:pt x="24813" y="24813"/>
                  </a:cubicBezTo>
                  <a:cubicBezTo>
                    <a:pt x="40700" y="8925"/>
                    <a:pt x="62248" y="0"/>
                    <a:pt x="84715" y="0"/>
                  </a:cubicBezTo>
                  <a:close/>
                </a:path>
              </a:pathLst>
            </a:custGeom>
            <a:solidFill>
              <a:srgbClr val="FFF0B3"/>
            </a:solidFill>
          </p:spPr>
        </p:sp>
        <p:sp>
          <p:nvSpPr>
            <p:cNvPr id="137" name="TextBox 137"/>
            <p:cNvSpPr txBox="1"/>
            <p:nvPr/>
          </p:nvSpPr>
          <p:spPr>
            <a:xfrm>
              <a:off x="0" y="-28575"/>
              <a:ext cx="41307093" cy="326244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8" name="Group 138"/>
          <p:cNvGrpSpPr/>
          <p:nvPr/>
        </p:nvGrpSpPr>
        <p:grpSpPr>
          <a:xfrm>
            <a:off x="13488707" y="1462093"/>
            <a:ext cx="2010520" cy="1586525"/>
            <a:chOff x="0" y="0"/>
            <a:chExt cx="41307093" cy="32595904"/>
          </a:xfrm>
        </p:grpSpPr>
        <p:sp>
          <p:nvSpPr>
            <p:cNvPr id="139" name="Freeform 139"/>
            <p:cNvSpPr/>
            <p:nvPr/>
          </p:nvSpPr>
          <p:spPr>
            <a:xfrm>
              <a:off x="0" y="0"/>
              <a:ext cx="41307094" cy="32595905"/>
            </a:xfrm>
            <a:custGeom>
              <a:avLst/>
              <a:gdLst/>
              <a:ahLst/>
              <a:cxnLst/>
              <a:rect l="l" t="t" r="r" b="b"/>
              <a:pathLst>
                <a:path w="41307094" h="32595905">
                  <a:moveTo>
                    <a:pt x="84715" y="0"/>
                  </a:moveTo>
                  <a:lnTo>
                    <a:pt x="41222380" y="0"/>
                  </a:lnTo>
                  <a:cubicBezTo>
                    <a:pt x="41244847" y="0"/>
                    <a:pt x="41266396" y="8925"/>
                    <a:pt x="41282280" y="24813"/>
                  </a:cubicBezTo>
                  <a:cubicBezTo>
                    <a:pt x="41298168" y="40700"/>
                    <a:pt x="41307094" y="62248"/>
                    <a:pt x="41307094" y="84715"/>
                  </a:cubicBezTo>
                  <a:lnTo>
                    <a:pt x="41307094" y="32511191"/>
                  </a:lnTo>
                  <a:cubicBezTo>
                    <a:pt x="41307094" y="32557975"/>
                    <a:pt x="41269165" y="32595905"/>
                    <a:pt x="41222380" y="32595905"/>
                  </a:cubicBezTo>
                  <a:lnTo>
                    <a:pt x="84715" y="32595905"/>
                  </a:lnTo>
                  <a:cubicBezTo>
                    <a:pt x="62248" y="32595905"/>
                    <a:pt x="40700" y="32586978"/>
                    <a:pt x="24813" y="32571091"/>
                  </a:cubicBezTo>
                  <a:cubicBezTo>
                    <a:pt x="8925" y="32555207"/>
                    <a:pt x="0" y="32533658"/>
                    <a:pt x="0" y="32511191"/>
                  </a:cubicBezTo>
                  <a:lnTo>
                    <a:pt x="0" y="84715"/>
                  </a:lnTo>
                  <a:cubicBezTo>
                    <a:pt x="0" y="62248"/>
                    <a:pt x="8925" y="40700"/>
                    <a:pt x="24813" y="24813"/>
                  </a:cubicBezTo>
                  <a:cubicBezTo>
                    <a:pt x="40700" y="8925"/>
                    <a:pt x="62248" y="0"/>
                    <a:pt x="84715" y="0"/>
                  </a:cubicBezTo>
                  <a:close/>
                </a:path>
              </a:pathLst>
            </a:custGeom>
            <a:solidFill>
              <a:srgbClr val="FFF0B3"/>
            </a:solidFill>
          </p:spPr>
        </p:sp>
        <p:sp>
          <p:nvSpPr>
            <p:cNvPr id="140" name="TextBox 140"/>
            <p:cNvSpPr txBox="1"/>
            <p:nvPr/>
          </p:nvSpPr>
          <p:spPr>
            <a:xfrm>
              <a:off x="0" y="-28575"/>
              <a:ext cx="41307093" cy="326244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1" name="Group 141"/>
          <p:cNvGrpSpPr/>
          <p:nvPr/>
        </p:nvGrpSpPr>
        <p:grpSpPr>
          <a:xfrm>
            <a:off x="15704641" y="1462093"/>
            <a:ext cx="2010520" cy="1586525"/>
            <a:chOff x="0" y="0"/>
            <a:chExt cx="41307093" cy="32595904"/>
          </a:xfrm>
        </p:grpSpPr>
        <p:sp>
          <p:nvSpPr>
            <p:cNvPr id="142" name="Freeform 142"/>
            <p:cNvSpPr/>
            <p:nvPr/>
          </p:nvSpPr>
          <p:spPr>
            <a:xfrm>
              <a:off x="0" y="0"/>
              <a:ext cx="41307094" cy="32595905"/>
            </a:xfrm>
            <a:custGeom>
              <a:avLst/>
              <a:gdLst/>
              <a:ahLst/>
              <a:cxnLst/>
              <a:rect l="l" t="t" r="r" b="b"/>
              <a:pathLst>
                <a:path w="41307094" h="32595905">
                  <a:moveTo>
                    <a:pt x="84715" y="0"/>
                  </a:moveTo>
                  <a:lnTo>
                    <a:pt x="41222380" y="0"/>
                  </a:lnTo>
                  <a:cubicBezTo>
                    <a:pt x="41244847" y="0"/>
                    <a:pt x="41266396" y="8925"/>
                    <a:pt x="41282280" y="24813"/>
                  </a:cubicBezTo>
                  <a:cubicBezTo>
                    <a:pt x="41298168" y="40700"/>
                    <a:pt x="41307094" y="62248"/>
                    <a:pt x="41307094" y="84715"/>
                  </a:cubicBezTo>
                  <a:lnTo>
                    <a:pt x="41307094" y="32511191"/>
                  </a:lnTo>
                  <a:cubicBezTo>
                    <a:pt x="41307094" y="32557975"/>
                    <a:pt x="41269165" y="32595905"/>
                    <a:pt x="41222380" y="32595905"/>
                  </a:cubicBezTo>
                  <a:lnTo>
                    <a:pt x="84715" y="32595905"/>
                  </a:lnTo>
                  <a:cubicBezTo>
                    <a:pt x="62248" y="32595905"/>
                    <a:pt x="40700" y="32586978"/>
                    <a:pt x="24813" y="32571091"/>
                  </a:cubicBezTo>
                  <a:cubicBezTo>
                    <a:pt x="8925" y="32555207"/>
                    <a:pt x="0" y="32533658"/>
                    <a:pt x="0" y="32511191"/>
                  </a:cubicBezTo>
                  <a:lnTo>
                    <a:pt x="0" y="84715"/>
                  </a:lnTo>
                  <a:cubicBezTo>
                    <a:pt x="0" y="62248"/>
                    <a:pt x="8925" y="40700"/>
                    <a:pt x="24813" y="24813"/>
                  </a:cubicBezTo>
                  <a:cubicBezTo>
                    <a:pt x="40700" y="8925"/>
                    <a:pt x="62248" y="0"/>
                    <a:pt x="84715" y="0"/>
                  </a:cubicBezTo>
                  <a:close/>
                </a:path>
              </a:pathLst>
            </a:custGeom>
            <a:solidFill>
              <a:srgbClr val="FFF0B3"/>
            </a:solidFill>
          </p:spPr>
        </p:sp>
        <p:sp>
          <p:nvSpPr>
            <p:cNvPr id="143" name="TextBox 143"/>
            <p:cNvSpPr txBox="1"/>
            <p:nvPr/>
          </p:nvSpPr>
          <p:spPr>
            <a:xfrm>
              <a:off x="0" y="-28575"/>
              <a:ext cx="41307093" cy="326244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0" name="Freeform 150"/>
          <p:cNvSpPr/>
          <p:nvPr/>
        </p:nvSpPr>
        <p:spPr>
          <a:xfrm>
            <a:off x="4948386" y="7766993"/>
            <a:ext cx="1381300" cy="1841733"/>
          </a:xfrm>
          <a:custGeom>
            <a:avLst/>
            <a:gdLst/>
            <a:ahLst/>
            <a:cxnLst/>
            <a:rect l="l" t="t" r="r" b="b"/>
            <a:pathLst>
              <a:path w="1381300" h="1841733">
                <a:moveTo>
                  <a:pt x="0" y="0"/>
                </a:moveTo>
                <a:lnTo>
                  <a:pt x="1381300" y="0"/>
                </a:lnTo>
                <a:lnTo>
                  <a:pt x="1381300" y="1841734"/>
                </a:lnTo>
                <a:lnTo>
                  <a:pt x="0" y="1841734"/>
                </a:lnTo>
                <a:lnTo>
                  <a:pt x="0" y="0"/>
                </a:lnTo>
                <a:close/>
              </a:path>
            </a:pathLst>
          </a:custGeom>
          <a:blipFill>
            <a:blip r:embed="rId32"/>
            <a:stretch>
              <a:fillRect/>
            </a:stretch>
          </a:blipFill>
        </p:spPr>
      </p:sp>
      <p:sp>
        <p:nvSpPr>
          <p:cNvPr id="152" name="Freeform 152"/>
          <p:cNvSpPr/>
          <p:nvPr/>
        </p:nvSpPr>
        <p:spPr>
          <a:xfrm>
            <a:off x="4968331" y="3452475"/>
            <a:ext cx="1381300" cy="1841733"/>
          </a:xfrm>
          <a:custGeom>
            <a:avLst/>
            <a:gdLst/>
            <a:ahLst/>
            <a:cxnLst/>
            <a:rect l="l" t="t" r="r" b="b"/>
            <a:pathLst>
              <a:path w="1381300" h="1841733">
                <a:moveTo>
                  <a:pt x="0" y="0"/>
                </a:moveTo>
                <a:lnTo>
                  <a:pt x="1381300" y="0"/>
                </a:lnTo>
                <a:lnTo>
                  <a:pt x="1381300" y="1841734"/>
                </a:lnTo>
                <a:lnTo>
                  <a:pt x="0" y="1841734"/>
                </a:lnTo>
                <a:lnTo>
                  <a:pt x="0" y="0"/>
                </a:lnTo>
                <a:close/>
              </a:path>
            </a:pathLst>
          </a:custGeom>
          <a:blipFill>
            <a:blip r:embed="rId32"/>
            <a:stretch>
              <a:fillRect/>
            </a:stretch>
          </a:blipFill>
        </p:spPr>
      </p:sp>
      <p:sp>
        <p:nvSpPr>
          <p:cNvPr id="153" name="Freeform 153"/>
          <p:cNvSpPr/>
          <p:nvPr/>
        </p:nvSpPr>
        <p:spPr>
          <a:xfrm>
            <a:off x="4584424" y="7684283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33">
              <a:extLst>
                <a:ext uri="{96DAC541-7B7A-43D3-8B79-37D633B846F1}">
                  <asvg:svgBlip xmlns:asvg="http://schemas.microsoft.com/office/drawing/2016/SVG/main" r:embed="rId34"/>
                </a:ext>
              </a:extLst>
            </a:blip>
            <a:stretch>
              <a:fillRect/>
            </a:stretch>
          </a:blipFill>
        </p:spPr>
      </p:sp>
      <p:sp>
        <p:nvSpPr>
          <p:cNvPr id="155" name="Freeform 155"/>
          <p:cNvSpPr/>
          <p:nvPr/>
        </p:nvSpPr>
        <p:spPr>
          <a:xfrm>
            <a:off x="4542240" y="3260522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33">
              <a:extLst>
                <a:ext uri="{96DAC541-7B7A-43D3-8B79-37D633B846F1}">
                  <asvg:svgBlip xmlns:asvg="http://schemas.microsoft.com/office/drawing/2016/SVG/main" r:embed="rId34"/>
                </a:ext>
              </a:extLst>
            </a:blip>
            <a:stretch>
              <a:fillRect/>
            </a:stretch>
          </a:blipFill>
        </p:spPr>
      </p:sp>
      <p:grpSp>
        <p:nvGrpSpPr>
          <p:cNvPr id="156" name="Group 156"/>
          <p:cNvGrpSpPr/>
          <p:nvPr/>
        </p:nvGrpSpPr>
        <p:grpSpPr>
          <a:xfrm>
            <a:off x="106341" y="5703501"/>
            <a:ext cx="2010520" cy="1586525"/>
            <a:chOff x="0" y="0"/>
            <a:chExt cx="41307093" cy="32595904"/>
          </a:xfrm>
        </p:grpSpPr>
        <p:sp>
          <p:nvSpPr>
            <p:cNvPr id="157" name="Freeform 157"/>
            <p:cNvSpPr/>
            <p:nvPr/>
          </p:nvSpPr>
          <p:spPr>
            <a:xfrm>
              <a:off x="0" y="0"/>
              <a:ext cx="41307094" cy="32595905"/>
            </a:xfrm>
            <a:custGeom>
              <a:avLst/>
              <a:gdLst/>
              <a:ahLst/>
              <a:cxnLst/>
              <a:rect l="l" t="t" r="r" b="b"/>
              <a:pathLst>
                <a:path w="41307094" h="32595905">
                  <a:moveTo>
                    <a:pt x="84715" y="0"/>
                  </a:moveTo>
                  <a:lnTo>
                    <a:pt x="41222380" y="0"/>
                  </a:lnTo>
                  <a:cubicBezTo>
                    <a:pt x="41244847" y="0"/>
                    <a:pt x="41266396" y="8925"/>
                    <a:pt x="41282280" y="24813"/>
                  </a:cubicBezTo>
                  <a:cubicBezTo>
                    <a:pt x="41298168" y="40700"/>
                    <a:pt x="41307094" y="62248"/>
                    <a:pt x="41307094" y="84715"/>
                  </a:cubicBezTo>
                  <a:lnTo>
                    <a:pt x="41307094" y="32511191"/>
                  </a:lnTo>
                  <a:cubicBezTo>
                    <a:pt x="41307094" y="32557975"/>
                    <a:pt x="41269165" y="32595905"/>
                    <a:pt x="41222380" y="32595905"/>
                  </a:cubicBezTo>
                  <a:lnTo>
                    <a:pt x="84715" y="32595905"/>
                  </a:lnTo>
                  <a:cubicBezTo>
                    <a:pt x="62248" y="32595905"/>
                    <a:pt x="40700" y="32586978"/>
                    <a:pt x="24813" y="32571091"/>
                  </a:cubicBezTo>
                  <a:cubicBezTo>
                    <a:pt x="8925" y="32555207"/>
                    <a:pt x="0" y="32533658"/>
                    <a:pt x="0" y="32511191"/>
                  </a:cubicBezTo>
                  <a:lnTo>
                    <a:pt x="0" y="84715"/>
                  </a:lnTo>
                  <a:cubicBezTo>
                    <a:pt x="0" y="62248"/>
                    <a:pt x="8925" y="40700"/>
                    <a:pt x="24813" y="24813"/>
                  </a:cubicBezTo>
                  <a:cubicBezTo>
                    <a:pt x="40700" y="8925"/>
                    <a:pt x="62248" y="0"/>
                    <a:pt x="84715" y="0"/>
                  </a:cubicBezTo>
                  <a:close/>
                </a:path>
              </a:pathLst>
            </a:custGeom>
            <a:solidFill>
              <a:srgbClr val="FFF0B3"/>
            </a:solidFill>
          </p:spPr>
        </p:sp>
        <p:sp>
          <p:nvSpPr>
            <p:cNvPr id="158" name="TextBox 158"/>
            <p:cNvSpPr txBox="1"/>
            <p:nvPr/>
          </p:nvSpPr>
          <p:spPr>
            <a:xfrm>
              <a:off x="0" y="-28575"/>
              <a:ext cx="41307093" cy="326244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9" name="Group 159"/>
          <p:cNvGrpSpPr/>
          <p:nvPr/>
        </p:nvGrpSpPr>
        <p:grpSpPr>
          <a:xfrm>
            <a:off x="106341" y="7884275"/>
            <a:ext cx="2010520" cy="1586525"/>
            <a:chOff x="0" y="0"/>
            <a:chExt cx="41307093" cy="32595904"/>
          </a:xfrm>
        </p:grpSpPr>
        <p:sp>
          <p:nvSpPr>
            <p:cNvPr id="160" name="Freeform 160"/>
            <p:cNvSpPr/>
            <p:nvPr/>
          </p:nvSpPr>
          <p:spPr>
            <a:xfrm>
              <a:off x="0" y="0"/>
              <a:ext cx="41307094" cy="32595905"/>
            </a:xfrm>
            <a:custGeom>
              <a:avLst/>
              <a:gdLst/>
              <a:ahLst/>
              <a:cxnLst/>
              <a:rect l="l" t="t" r="r" b="b"/>
              <a:pathLst>
                <a:path w="41307094" h="32595905">
                  <a:moveTo>
                    <a:pt x="84715" y="0"/>
                  </a:moveTo>
                  <a:lnTo>
                    <a:pt x="41222380" y="0"/>
                  </a:lnTo>
                  <a:cubicBezTo>
                    <a:pt x="41244847" y="0"/>
                    <a:pt x="41266396" y="8925"/>
                    <a:pt x="41282280" y="24813"/>
                  </a:cubicBezTo>
                  <a:cubicBezTo>
                    <a:pt x="41298168" y="40700"/>
                    <a:pt x="41307094" y="62248"/>
                    <a:pt x="41307094" y="84715"/>
                  </a:cubicBezTo>
                  <a:lnTo>
                    <a:pt x="41307094" y="32511191"/>
                  </a:lnTo>
                  <a:cubicBezTo>
                    <a:pt x="41307094" y="32557975"/>
                    <a:pt x="41269165" y="32595905"/>
                    <a:pt x="41222380" y="32595905"/>
                  </a:cubicBezTo>
                  <a:lnTo>
                    <a:pt x="84715" y="32595905"/>
                  </a:lnTo>
                  <a:cubicBezTo>
                    <a:pt x="62248" y="32595905"/>
                    <a:pt x="40700" y="32586978"/>
                    <a:pt x="24813" y="32571091"/>
                  </a:cubicBezTo>
                  <a:cubicBezTo>
                    <a:pt x="8925" y="32555207"/>
                    <a:pt x="0" y="32533658"/>
                    <a:pt x="0" y="32511191"/>
                  </a:cubicBezTo>
                  <a:lnTo>
                    <a:pt x="0" y="84715"/>
                  </a:lnTo>
                  <a:cubicBezTo>
                    <a:pt x="0" y="62248"/>
                    <a:pt x="8925" y="40700"/>
                    <a:pt x="24813" y="24813"/>
                  </a:cubicBezTo>
                  <a:cubicBezTo>
                    <a:pt x="40700" y="8925"/>
                    <a:pt x="62248" y="0"/>
                    <a:pt x="84715" y="0"/>
                  </a:cubicBezTo>
                  <a:close/>
                </a:path>
              </a:pathLst>
            </a:custGeom>
            <a:solidFill>
              <a:srgbClr val="FFF0B3"/>
            </a:solidFill>
          </p:spPr>
        </p:sp>
        <p:sp>
          <p:nvSpPr>
            <p:cNvPr id="161" name="TextBox 161"/>
            <p:cNvSpPr txBox="1"/>
            <p:nvPr/>
          </p:nvSpPr>
          <p:spPr>
            <a:xfrm>
              <a:off x="0" y="-28575"/>
              <a:ext cx="41307093" cy="326244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62" name="Freeform 162"/>
          <p:cNvSpPr/>
          <p:nvPr/>
        </p:nvSpPr>
        <p:spPr>
          <a:xfrm>
            <a:off x="13661533" y="1535178"/>
            <a:ext cx="1739587" cy="1513440"/>
          </a:xfrm>
          <a:custGeom>
            <a:avLst/>
            <a:gdLst/>
            <a:ahLst/>
            <a:cxnLst/>
            <a:rect l="l" t="t" r="r" b="b"/>
            <a:pathLst>
              <a:path w="1739587" h="1513440">
                <a:moveTo>
                  <a:pt x="0" y="0"/>
                </a:moveTo>
                <a:lnTo>
                  <a:pt x="1739586" y="0"/>
                </a:lnTo>
                <a:lnTo>
                  <a:pt x="1739586" y="1513440"/>
                </a:lnTo>
                <a:lnTo>
                  <a:pt x="0" y="1513440"/>
                </a:lnTo>
                <a:lnTo>
                  <a:pt x="0" y="0"/>
                </a:lnTo>
                <a:close/>
              </a:path>
            </a:pathLst>
          </a:custGeom>
          <a:blipFill>
            <a:blip r:embed="rId35"/>
            <a:stretch>
              <a:fillRect/>
            </a:stretch>
          </a:blipFill>
        </p:spPr>
      </p:sp>
      <p:sp>
        <p:nvSpPr>
          <p:cNvPr id="163" name="Freeform 163"/>
          <p:cNvSpPr/>
          <p:nvPr/>
        </p:nvSpPr>
        <p:spPr>
          <a:xfrm>
            <a:off x="6940656" y="1535178"/>
            <a:ext cx="1750699" cy="1418066"/>
          </a:xfrm>
          <a:custGeom>
            <a:avLst/>
            <a:gdLst/>
            <a:ahLst/>
            <a:cxnLst/>
            <a:rect l="l" t="t" r="r" b="b"/>
            <a:pathLst>
              <a:path w="1750699" h="1418066">
                <a:moveTo>
                  <a:pt x="0" y="0"/>
                </a:moveTo>
                <a:lnTo>
                  <a:pt x="1750699" y="0"/>
                </a:lnTo>
                <a:lnTo>
                  <a:pt x="1750699" y="1418066"/>
                </a:lnTo>
                <a:lnTo>
                  <a:pt x="0" y="1418066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/>
            </a:stretch>
          </a:blipFill>
        </p:spPr>
      </p:sp>
      <p:sp>
        <p:nvSpPr>
          <p:cNvPr id="164" name="Freeform 164"/>
          <p:cNvSpPr/>
          <p:nvPr/>
        </p:nvSpPr>
        <p:spPr>
          <a:xfrm>
            <a:off x="2474418" y="1525329"/>
            <a:ext cx="1868845" cy="1513765"/>
          </a:xfrm>
          <a:custGeom>
            <a:avLst/>
            <a:gdLst/>
            <a:ahLst/>
            <a:cxnLst/>
            <a:rect l="l" t="t" r="r" b="b"/>
            <a:pathLst>
              <a:path w="1868845" h="1513765">
                <a:moveTo>
                  <a:pt x="0" y="0"/>
                </a:moveTo>
                <a:lnTo>
                  <a:pt x="1868845" y="0"/>
                </a:lnTo>
                <a:lnTo>
                  <a:pt x="1868845" y="1513764"/>
                </a:lnTo>
                <a:lnTo>
                  <a:pt x="0" y="1513764"/>
                </a:lnTo>
                <a:lnTo>
                  <a:pt x="0" y="0"/>
                </a:lnTo>
                <a:close/>
              </a:path>
            </a:pathLst>
          </a:custGeom>
          <a:blipFill>
            <a:blip r:embed="rId38"/>
            <a:stretch>
              <a:fillRect/>
            </a:stretch>
          </a:blipFill>
        </p:spPr>
      </p:sp>
      <p:sp>
        <p:nvSpPr>
          <p:cNvPr id="165" name="Freeform 165"/>
          <p:cNvSpPr/>
          <p:nvPr/>
        </p:nvSpPr>
        <p:spPr>
          <a:xfrm>
            <a:off x="15875780" y="1518008"/>
            <a:ext cx="1673141" cy="1447267"/>
          </a:xfrm>
          <a:custGeom>
            <a:avLst/>
            <a:gdLst/>
            <a:ahLst/>
            <a:cxnLst/>
            <a:rect l="l" t="t" r="r" b="b"/>
            <a:pathLst>
              <a:path w="1673141" h="1447267">
                <a:moveTo>
                  <a:pt x="0" y="0"/>
                </a:moveTo>
                <a:lnTo>
                  <a:pt x="1673141" y="0"/>
                </a:lnTo>
                <a:lnTo>
                  <a:pt x="1673141" y="1447266"/>
                </a:lnTo>
                <a:lnTo>
                  <a:pt x="0" y="1447266"/>
                </a:lnTo>
                <a:lnTo>
                  <a:pt x="0" y="0"/>
                </a:lnTo>
                <a:close/>
              </a:path>
            </a:pathLst>
          </a:custGeom>
          <a:blipFill>
            <a:blip r:embed="rId39"/>
            <a:stretch>
              <a:fillRect/>
            </a:stretch>
          </a:blipFill>
        </p:spPr>
      </p:sp>
      <p:sp>
        <p:nvSpPr>
          <p:cNvPr id="166" name="Freeform 166"/>
          <p:cNvSpPr/>
          <p:nvPr/>
        </p:nvSpPr>
        <p:spPr>
          <a:xfrm>
            <a:off x="11400494" y="1535178"/>
            <a:ext cx="1624443" cy="1470121"/>
          </a:xfrm>
          <a:custGeom>
            <a:avLst/>
            <a:gdLst/>
            <a:ahLst/>
            <a:cxnLst/>
            <a:rect l="l" t="t" r="r" b="b"/>
            <a:pathLst>
              <a:path w="1624443" h="1470121">
                <a:moveTo>
                  <a:pt x="0" y="0"/>
                </a:moveTo>
                <a:lnTo>
                  <a:pt x="1624443" y="0"/>
                </a:lnTo>
                <a:lnTo>
                  <a:pt x="1624443" y="1470121"/>
                </a:lnTo>
                <a:lnTo>
                  <a:pt x="0" y="1470121"/>
                </a:lnTo>
                <a:lnTo>
                  <a:pt x="0" y="0"/>
                </a:lnTo>
                <a:close/>
              </a:path>
            </a:pathLst>
          </a:custGeom>
          <a:blipFill>
            <a:blip r:embed="rId40"/>
            <a:stretch>
              <a:fillRect/>
            </a:stretch>
          </a:blipFill>
        </p:spPr>
      </p:sp>
      <p:grpSp>
        <p:nvGrpSpPr>
          <p:cNvPr id="167" name="Group 167"/>
          <p:cNvGrpSpPr/>
          <p:nvPr/>
        </p:nvGrpSpPr>
        <p:grpSpPr>
          <a:xfrm>
            <a:off x="4711289" y="1705564"/>
            <a:ext cx="1814218" cy="1153294"/>
            <a:chOff x="0" y="0"/>
            <a:chExt cx="2418958" cy="1537725"/>
          </a:xfrm>
        </p:grpSpPr>
        <p:sp>
          <p:nvSpPr>
            <p:cNvPr id="168" name="Freeform 168"/>
            <p:cNvSpPr/>
            <p:nvPr/>
          </p:nvSpPr>
          <p:spPr>
            <a:xfrm>
              <a:off x="0" y="0"/>
              <a:ext cx="2418958" cy="1536038"/>
            </a:xfrm>
            <a:custGeom>
              <a:avLst/>
              <a:gdLst/>
              <a:ahLst/>
              <a:cxnLst/>
              <a:rect l="l" t="t" r="r" b="b"/>
              <a:pathLst>
                <a:path w="2418958" h="1536038">
                  <a:moveTo>
                    <a:pt x="0" y="0"/>
                  </a:moveTo>
                  <a:lnTo>
                    <a:pt x="2418958" y="0"/>
                  </a:lnTo>
                  <a:lnTo>
                    <a:pt x="2418958" y="1536038"/>
                  </a:lnTo>
                  <a:lnTo>
                    <a:pt x="0" y="15360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1">
                <a:extLst>
                  <a:ext uri="{96DAC541-7B7A-43D3-8B79-37D633B846F1}">
                    <asvg:svgBlip xmlns:asvg="http://schemas.microsoft.com/office/drawing/2016/SVG/main" r:embed="rId4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9" name="Freeform 169"/>
            <p:cNvSpPr/>
            <p:nvPr/>
          </p:nvSpPr>
          <p:spPr>
            <a:xfrm>
              <a:off x="0" y="1687"/>
              <a:ext cx="2418958" cy="1536038"/>
            </a:xfrm>
            <a:custGeom>
              <a:avLst/>
              <a:gdLst/>
              <a:ahLst/>
              <a:cxnLst/>
              <a:rect l="l" t="t" r="r" b="b"/>
              <a:pathLst>
                <a:path w="2418958" h="1536038">
                  <a:moveTo>
                    <a:pt x="0" y="0"/>
                  </a:moveTo>
                  <a:lnTo>
                    <a:pt x="2418958" y="0"/>
                  </a:lnTo>
                  <a:lnTo>
                    <a:pt x="2418958" y="1536038"/>
                  </a:lnTo>
                  <a:lnTo>
                    <a:pt x="0" y="15360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3"/>
              <a:stretch>
                <a:fillRect/>
              </a:stretch>
            </a:blipFill>
          </p:spPr>
        </p:sp>
      </p:grpSp>
      <p:sp>
        <p:nvSpPr>
          <p:cNvPr id="170" name="Freeform 170"/>
          <p:cNvSpPr/>
          <p:nvPr/>
        </p:nvSpPr>
        <p:spPr>
          <a:xfrm>
            <a:off x="9147112" y="1717996"/>
            <a:ext cx="1814218" cy="1152029"/>
          </a:xfrm>
          <a:custGeom>
            <a:avLst/>
            <a:gdLst/>
            <a:ahLst/>
            <a:cxnLst/>
            <a:rect l="l" t="t" r="r" b="b"/>
            <a:pathLst>
              <a:path w="1814218" h="1152029">
                <a:moveTo>
                  <a:pt x="0" y="0"/>
                </a:moveTo>
                <a:lnTo>
                  <a:pt x="1814218" y="0"/>
                </a:lnTo>
                <a:lnTo>
                  <a:pt x="1814218" y="1152028"/>
                </a:lnTo>
                <a:lnTo>
                  <a:pt x="0" y="1152028"/>
                </a:lnTo>
                <a:lnTo>
                  <a:pt x="0" y="0"/>
                </a:lnTo>
                <a:close/>
              </a:path>
            </a:pathLst>
          </a:custGeom>
          <a:blipFill>
            <a:blip r:embed="rId41">
              <a:extLst>
                <a:ext uri="{96DAC541-7B7A-43D3-8B79-37D633B846F1}">
                  <asvg:svgBlip xmlns:asvg="http://schemas.microsoft.com/office/drawing/2016/SVG/main" r:embed="rId42"/>
                </a:ext>
              </a:extLst>
            </a:blip>
            <a:stretch>
              <a:fillRect/>
            </a:stretch>
          </a:blipFill>
        </p:spPr>
      </p:sp>
      <p:sp>
        <p:nvSpPr>
          <p:cNvPr id="171" name="TextBox 171"/>
          <p:cNvSpPr txBox="1"/>
          <p:nvPr/>
        </p:nvSpPr>
        <p:spPr>
          <a:xfrm>
            <a:off x="301230" y="3808292"/>
            <a:ext cx="1631387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60"/>
              </a:lnSpc>
              <a:spcBef>
                <a:spcPct val="0"/>
              </a:spcBef>
            </a:pPr>
            <a:r>
              <a:rPr lang="en-US" sz="6400">
                <a:solidFill>
                  <a:srgbClr val="DB0E0E"/>
                </a:solidFill>
                <a:latin typeface="Carlsons Script"/>
                <a:ea typeface="Carlsons Script"/>
                <a:cs typeface="Carlsons Script"/>
                <a:sym typeface="Carlsons Script"/>
              </a:rPr>
              <a:t>she</a:t>
            </a:r>
          </a:p>
        </p:txBody>
      </p:sp>
      <p:sp>
        <p:nvSpPr>
          <p:cNvPr id="172" name="TextBox 172"/>
          <p:cNvSpPr txBox="1"/>
          <p:nvPr/>
        </p:nvSpPr>
        <p:spPr>
          <a:xfrm>
            <a:off x="295908" y="5918239"/>
            <a:ext cx="1631387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60"/>
              </a:lnSpc>
              <a:spcBef>
                <a:spcPct val="0"/>
              </a:spcBef>
            </a:pPr>
            <a:r>
              <a:rPr lang="en-US" sz="6400">
                <a:solidFill>
                  <a:srgbClr val="DB0E0E"/>
                </a:solidFill>
                <a:latin typeface="Carlsons Script"/>
                <a:ea typeface="Carlsons Script"/>
                <a:cs typeface="Carlsons Script"/>
                <a:sym typeface="Carlsons Script"/>
              </a:rPr>
              <a:t>he</a:t>
            </a:r>
          </a:p>
        </p:txBody>
      </p:sp>
      <p:sp>
        <p:nvSpPr>
          <p:cNvPr id="173" name="TextBox 173"/>
          <p:cNvSpPr txBox="1"/>
          <p:nvPr/>
        </p:nvSpPr>
        <p:spPr>
          <a:xfrm>
            <a:off x="295908" y="8097635"/>
            <a:ext cx="1631387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60"/>
              </a:lnSpc>
              <a:spcBef>
                <a:spcPct val="0"/>
              </a:spcBef>
            </a:pPr>
            <a:r>
              <a:rPr lang="en-US" sz="6400">
                <a:solidFill>
                  <a:srgbClr val="DB0E0E"/>
                </a:solidFill>
                <a:latin typeface="Carlsons Script"/>
                <a:ea typeface="Carlsons Script"/>
                <a:cs typeface="Carlsons Script"/>
                <a:sym typeface="Carlsons Script"/>
              </a:rPr>
              <a:t>they</a:t>
            </a:r>
          </a:p>
        </p:txBody>
      </p:sp>
      <p:sp>
        <p:nvSpPr>
          <p:cNvPr id="175" name="Freeform 175"/>
          <p:cNvSpPr/>
          <p:nvPr/>
        </p:nvSpPr>
        <p:spPr>
          <a:xfrm>
            <a:off x="4825605" y="3383683"/>
            <a:ext cx="1628653" cy="1868856"/>
          </a:xfrm>
          <a:custGeom>
            <a:avLst/>
            <a:gdLst/>
            <a:ahLst/>
            <a:cxnLst/>
            <a:rect l="l" t="t" r="r" b="b"/>
            <a:pathLst>
              <a:path w="1628653" h="1868856">
                <a:moveTo>
                  <a:pt x="0" y="0"/>
                </a:moveTo>
                <a:lnTo>
                  <a:pt x="1628653" y="0"/>
                </a:lnTo>
                <a:lnTo>
                  <a:pt x="1628653" y="1868856"/>
                </a:lnTo>
                <a:lnTo>
                  <a:pt x="0" y="1868856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-44448" b="-76"/>
            </a:stretch>
          </a:blipFill>
        </p:spPr>
      </p:sp>
      <p:sp>
        <p:nvSpPr>
          <p:cNvPr id="181" name="Freeform 181"/>
          <p:cNvSpPr/>
          <p:nvPr/>
        </p:nvSpPr>
        <p:spPr>
          <a:xfrm>
            <a:off x="4465921" y="3398581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44"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 b="-92566"/>
            </a:stretch>
          </a:blipFill>
        </p:spPr>
      </p:sp>
      <p:sp>
        <p:nvSpPr>
          <p:cNvPr id="183" name="Freeform 183"/>
          <p:cNvSpPr/>
          <p:nvPr/>
        </p:nvSpPr>
        <p:spPr>
          <a:xfrm>
            <a:off x="6627071" y="5533024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46">
              <a:extLst>
                <a:ext uri="{96DAC541-7B7A-43D3-8B79-37D633B846F1}">
                  <asvg:svgBlip xmlns:asvg="http://schemas.microsoft.com/office/drawing/2016/SVG/main" r:embed="rId47"/>
                </a:ext>
              </a:extLst>
            </a:blip>
            <a:stretch>
              <a:fillRect b="-92566"/>
            </a:stretch>
          </a:blipFill>
        </p:spPr>
      </p:sp>
      <p:sp>
        <p:nvSpPr>
          <p:cNvPr id="185" name="Freeform 185"/>
          <p:cNvSpPr/>
          <p:nvPr/>
        </p:nvSpPr>
        <p:spPr>
          <a:xfrm>
            <a:off x="8863256" y="3360094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48">
              <a:extLst>
                <a:ext uri="{96DAC541-7B7A-43D3-8B79-37D633B846F1}">
                  <asvg:svgBlip xmlns:asvg="http://schemas.microsoft.com/office/drawing/2016/SVG/main" r:embed="rId49"/>
                </a:ext>
              </a:extLst>
            </a:blip>
            <a:stretch>
              <a:fillRect b="-92566"/>
            </a:stretch>
          </a:blipFill>
        </p:spPr>
      </p:sp>
      <p:sp>
        <p:nvSpPr>
          <p:cNvPr id="186" name="Freeform 186"/>
          <p:cNvSpPr/>
          <p:nvPr/>
        </p:nvSpPr>
        <p:spPr>
          <a:xfrm>
            <a:off x="8825001" y="5556352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1"/>
                </a:lnTo>
                <a:lnTo>
                  <a:pt x="0" y="1975731"/>
                </a:lnTo>
                <a:lnTo>
                  <a:pt x="0" y="0"/>
                </a:lnTo>
                <a:close/>
              </a:path>
            </a:pathLst>
          </a:custGeom>
          <a:blipFill>
            <a:blip r:embed="rId48">
              <a:extLst>
                <a:ext uri="{96DAC541-7B7A-43D3-8B79-37D633B846F1}">
                  <asvg:svgBlip xmlns:asvg="http://schemas.microsoft.com/office/drawing/2016/SVG/main" r:embed="rId49"/>
                </a:ext>
              </a:extLst>
            </a:blip>
            <a:stretch>
              <a:fillRect b="-92566"/>
            </a:stretch>
          </a:blipFill>
        </p:spPr>
      </p:sp>
      <p:sp>
        <p:nvSpPr>
          <p:cNvPr id="192" name="Freeform 192"/>
          <p:cNvSpPr/>
          <p:nvPr/>
        </p:nvSpPr>
        <p:spPr>
          <a:xfrm>
            <a:off x="13282685" y="5533367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50">
              <a:extLst>
                <a:ext uri="{96DAC541-7B7A-43D3-8B79-37D633B846F1}">
                  <asvg:svgBlip xmlns:asvg="http://schemas.microsoft.com/office/drawing/2016/SVG/main" r:embed="rId51"/>
                </a:ext>
              </a:extLst>
            </a:blip>
            <a:stretch>
              <a:fillRect b="-92566"/>
            </a:stretch>
          </a:blipFill>
        </p:spPr>
      </p:sp>
      <p:sp>
        <p:nvSpPr>
          <p:cNvPr id="194" name="Freeform 194"/>
          <p:cNvSpPr/>
          <p:nvPr/>
        </p:nvSpPr>
        <p:spPr>
          <a:xfrm>
            <a:off x="4698725" y="7722415"/>
            <a:ext cx="1753696" cy="1916607"/>
          </a:xfrm>
          <a:custGeom>
            <a:avLst/>
            <a:gdLst/>
            <a:ahLst/>
            <a:cxnLst/>
            <a:rect l="l" t="t" r="r" b="b"/>
            <a:pathLst>
              <a:path w="1753696" h="1916607">
                <a:moveTo>
                  <a:pt x="0" y="0"/>
                </a:moveTo>
                <a:lnTo>
                  <a:pt x="1753696" y="0"/>
                </a:lnTo>
                <a:lnTo>
                  <a:pt x="1753696" y="1916607"/>
                </a:lnTo>
                <a:lnTo>
                  <a:pt x="0" y="1916607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195" name="Freeform 195"/>
          <p:cNvSpPr/>
          <p:nvPr/>
        </p:nvSpPr>
        <p:spPr>
          <a:xfrm>
            <a:off x="4445491" y="7731251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44"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 b="-92566"/>
            </a:stretch>
          </a:blipFill>
        </p:spPr>
      </p:sp>
      <p:sp>
        <p:nvSpPr>
          <p:cNvPr id="213" name="Freeform 73">
            <a:extLst>
              <a:ext uri="{FF2B5EF4-FFF2-40B4-BE49-F238E27FC236}">
                <a16:creationId xmlns:a16="http://schemas.microsoft.com/office/drawing/2014/main" id="{CFCD2B3F-4207-56B4-4C2B-61D54EAA8E16}"/>
              </a:ext>
            </a:extLst>
          </p:cNvPr>
          <p:cNvSpPr/>
          <p:nvPr/>
        </p:nvSpPr>
        <p:spPr>
          <a:xfrm>
            <a:off x="16113748" y="5630084"/>
            <a:ext cx="1381300" cy="1841733"/>
          </a:xfrm>
          <a:custGeom>
            <a:avLst/>
            <a:gdLst/>
            <a:ahLst/>
            <a:cxnLst/>
            <a:rect l="l" t="t" r="r" b="b"/>
            <a:pathLst>
              <a:path w="1381300" h="1841733">
                <a:moveTo>
                  <a:pt x="0" y="0"/>
                </a:moveTo>
                <a:lnTo>
                  <a:pt x="1381300" y="0"/>
                </a:lnTo>
                <a:lnTo>
                  <a:pt x="1381300" y="1841734"/>
                </a:lnTo>
                <a:lnTo>
                  <a:pt x="0" y="1841734"/>
                </a:lnTo>
                <a:lnTo>
                  <a:pt x="0" y="0"/>
                </a:lnTo>
                <a:close/>
              </a:path>
            </a:pathLst>
          </a:custGeom>
          <a:blipFill>
            <a:blip r:embed="rId52"/>
            <a:stretch>
              <a:fillRect/>
            </a:stretch>
          </a:blipFill>
        </p:spPr>
      </p:sp>
      <p:sp>
        <p:nvSpPr>
          <p:cNvPr id="214" name="Freeform 83">
            <a:extLst>
              <a:ext uri="{FF2B5EF4-FFF2-40B4-BE49-F238E27FC236}">
                <a16:creationId xmlns:a16="http://schemas.microsoft.com/office/drawing/2014/main" id="{BBD09AD0-9B29-94D3-0590-3389E99061CD}"/>
              </a:ext>
            </a:extLst>
          </p:cNvPr>
          <p:cNvSpPr/>
          <p:nvPr/>
        </p:nvSpPr>
        <p:spPr>
          <a:xfrm>
            <a:off x="15864702" y="5547725"/>
            <a:ext cx="1753696" cy="1916607"/>
          </a:xfrm>
          <a:custGeom>
            <a:avLst/>
            <a:gdLst/>
            <a:ahLst/>
            <a:cxnLst/>
            <a:rect l="l" t="t" r="r" b="b"/>
            <a:pathLst>
              <a:path w="1753696" h="1916607">
                <a:moveTo>
                  <a:pt x="0" y="0"/>
                </a:moveTo>
                <a:lnTo>
                  <a:pt x="1753696" y="0"/>
                </a:lnTo>
                <a:lnTo>
                  <a:pt x="1753696" y="1916607"/>
                </a:lnTo>
                <a:lnTo>
                  <a:pt x="0" y="1916607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215" name="Freeform 98">
            <a:extLst>
              <a:ext uri="{FF2B5EF4-FFF2-40B4-BE49-F238E27FC236}">
                <a16:creationId xmlns:a16="http://schemas.microsoft.com/office/drawing/2014/main" id="{15991C6F-F58C-001E-588E-F8C277735405}"/>
              </a:ext>
            </a:extLst>
          </p:cNvPr>
          <p:cNvSpPr/>
          <p:nvPr/>
        </p:nvSpPr>
        <p:spPr>
          <a:xfrm>
            <a:off x="15749787" y="5505369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53">
              <a:extLst>
                <a:ext uri="{96DAC541-7B7A-43D3-8B79-37D633B846F1}">
                  <asvg:svgBlip xmlns:asvg="http://schemas.microsoft.com/office/drawing/2016/SVG/main" r:embed="rId54"/>
                </a:ext>
              </a:extLst>
            </a:blip>
            <a:stretch>
              <a:fillRect/>
            </a:stretch>
          </a:blipFill>
        </p:spPr>
      </p:sp>
      <p:sp>
        <p:nvSpPr>
          <p:cNvPr id="216" name="Freeform 112">
            <a:extLst>
              <a:ext uri="{FF2B5EF4-FFF2-40B4-BE49-F238E27FC236}">
                <a16:creationId xmlns:a16="http://schemas.microsoft.com/office/drawing/2014/main" id="{618DFB7C-0D62-3CD5-DE0C-1D36AE5C73A3}"/>
              </a:ext>
            </a:extLst>
          </p:cNvPr>
          <p:cNvSpPr/>
          <p:nvPr/>
        </p:nvSpPr>
        <p:spPr>
          <a:xfrm>
            <a:off x="15629158" y="5558662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55">
              <a:extLst>
                <a:ext uri="{96DAC541-7B7A-43D3-8B79-37D633B846F1}">
                  <asvg:svgBlip xmlns:asvg="http://schemas.microsoft.com/office/drawing/2016/SVG/main" r:embed="rId56"/>
                </a:ext>
              </a:extLst>
            </a:blip>
            <a:stretch>
              <a:fillRect b="-92566"/>
            </a:stretch>
          </a:blipFill>
        </p:spPr>
      </p:sp>
      <p:sp>
        <p:nvSpPr>
          <p:cNvPr id="217" name="Freeform 73">
            <a:extLst>
              <a:ext uri="{FF2B5EF4-FFF2-40B4-BE49-F238E27FC236}">
                <a16:creationId xmlns:a16="http://schemas.microsoft.com/office/drawing/2014/main" id="{DCB8CF48-58E8-7A49-FE52-7DAE5785BAEC}"/>
              </a:ext>
            </a:extLst>
          </p:cNvPr>
          <p:cNvSpPr/>
          <p:nvPr/>
        </p:nvSpPr>
        <p:spPr>
          <a:xfrm>
            <a:off x="16109048" y="3412288"/>
            <a:ext cx="1381300" cy="1841733"/>
          </a:xfrm>
          <a:custGeom>
            <a:avLst/>
            <a:gdLst/>
            <a:ahLst/>
            <a:cxnLst/>
            <a:rect l="l" t="t" r="r" b="b"/>
            <a:pathLst>
              <a:path w="1381300" h="1841733">
                <a:moveTo>
                  <a:pt x="0" y="0"/>
                </a:moveTo>
                <a:lnTo>
                  <a:pt x="1381300" y="0"/>
                </a:lnTo>
                <a:lnTo>
                  <a:pt x="1381300" y="1841734"/>
                </a:lnTo>
                <a:lnTo>
                  <a:pt x="0" y="1841734"/>
                </a:lnTo>
                <a:lnTo>
                  <a:pt x="0" y="0"/>
                </a:lnTo>
                <a:close/>
              </a:path>
            </a:pathLst>
          </a:custGeom>
          <a:blipFill>
            <a:blip r:embed="rId52"/>
            <a:stretch>
              <a:fillRect/>
            </a:stretch>
          </a:blipFill>
        </p:spPr>
      </p:sp>
      <p:sp>
        <p:nvSpPr>
          <p:cNvPr id="218" name="Freeform 83">
            <a:extLst>
              <a:ext uri="{FF2B5EF4-FFF2-40B4-BE49-F238E27FC236}">
                <a16:creationId xmlns:a16="http://schemas.microsoft.com/office/drawing/2014/main" id="{50C92029-6D70-C0AF-D738-9CF437E04C30}"/>
              </a:ext>
            </a:extLst>
          </p:cNvPr>
          <p:cNvSpPr/>
          <p:nvPr/>
        </p:nvSpPr>
        <p:spPr>
          <a:xfrm>
            <a:off x="15877704" y="3315471"/>
            <a:ext cx="1753696" cy="1916607"/>
          </a:xfrm>
          <a:custGeom>
            <a:avLst/>
            <a:gdLst/>
            <a:ahLst/>
            <a:cxnLst/>
            <a:rect l="l" t="t" r="r" b="b"/>
            <a:pathLst>
              <a:path w="1753696" h="1916607">
                <a:moveTo>
                  <a:pt x="0" y="0"/>
                </a:moveTo>
                <a:lnTo>
                  <a:pt x="1753696" y="0"/>
                </a:lnTo>
                <a:lnTo>
                  <a:pt x="1753696" y="1916607"/>
                </a:lnTo>
                <a:lnTo>
                  <a:pt x="0" y="1916607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219" name="Freeform 98">
            <a:extLst>
              <a:ext uri="{FF2B5EF4-FFF2-40B4-BE49-F238E27FC236}">
                <a16:creationId xmlns:a16="http://schemas.microsoft.com/office/drawing/2014/main" id="{F1F23A26-5870-C45F-5C99-EB0030A0AAE5}"/>
              </a:ext>
            </a:extLst>
          </p:cNvPr>
          <p:cNvSpPr/>
          <p:nvPr/>
        </p:nvSpPr>
        <p:spPr>
          <a:xfrm>
            <a:off x="15745087" y="3287573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53">
              <a:extLst>
                <a:ext uri="{96DAC541-7B7A-43D3-8B79-37D633B846F1}">
                  <asvg:svgBlip xmlns:asvg="http://schemas.microsoft.com/office/drawing/2016/SVG/main" r:embed="rId54"/>
                </a:ext>
              </a:extLst>
            </a:blip>
            <a:stretch>
              <a:fillRect/>
            </a:stretch>
          </a:blipFill>
        </p:spPr>
      </p:sp>
      <p:sp>
        <p:nvSpPr>
          <p:cNvPr id="220" name="Freeform 112">
            <a:extLst>
              <a:ext uri="{FF2B5EF4-FFF2-40B4-BE49-F238E27FC236}">
                <a16:creationId xmlns:a16="http://schemas.microsoft.com/office/drawing/2014/main" id="{F6054A0F-C818-223E-9A90-8A030CA0FD86}"/>
              </a:ext>
            </a:extLst>
          </p:cNvPr>
          <p:cNvSpPr/>
          <p:nvPr/>
        </p:nvSpPr>
        <p:spPr>
          <a:xfrm>
            <a:off x="15624458" y="3340866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55">
              <a:extLst>
                <a:ext uri="{96DAC541-7B7A-43D3-8B79-37D633B846F1}">
                  <asvg:svgBlip xmlns:asvg="http://schemas.microsoft.com/office/drawing/2016/SVG/main" r:embed="rId56"/>
                </a:ext>
              </a:extLst>
            </a:blip>
            <a:stretch>
              <a:fillRect b="-92566"/>
            </a:stretch>
          </a:blipFill>
        </p:spPr>
      </p:sp>
      <p:sp>
        <p:nvSpPr>
          <p:cNvPr id="4" name="Freeform 71">
            <a:extLst>
              <a:ext uri="{FF2B5EF4-FFF2-40B4-BE49-F238E27FC236}">
                <a16:creationId xmlns:a16="http://schemas.microsoft.com/office/drawing/2014/main" id="{BAA38A4F-0CD2-C5EE-35EC-F0A1433CFA6A}"/>
              </a:ext>
            </a:extLst>
          </p:cNvPr>
          <p:cNvSpPr/>
          <p:nvPr/>
        </p:nvSpPr>
        <p:spPr>
          <a:xfrm>
            <a:off x="11572318" y="3420153"/>
            <a:ext cx="1381300" cy="1841733"/>
          </a:xfrm>
          <a:custGeom>
            <a:avLst/>
            <a:gdLst/>
            <a:ahLst/>
            <a:cxnLst/>
            <a:rect l="l" t="t" r="r" b="b"/>
            <a:pathLst>
              <a:path w="1381300" h="1841733">
                <a:moveTo>
                  <a:pt x="0" y="0"/>
                </a:moveTo>
                <a:lnTo>
                  <a:pt x="1381300" y="0"/>
                </a:lnTo>
                <a:lnTo>
                  <a:pt x="1381300" y="1841733"/>
                </a:lnTo>
                <a:lnTo>
                  <a:pt x="0" y="1841733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5" name="Freeform 89">
            <a:extLst>
              <a:ext uri="{FF2B5EF4-FFF2-40B4-BE49-F238E27FC236}">
                <a16:creationId xmlns:a16="http://schemas.microsoft.com/office/drawing/2014/main" id="{203905B2-D28E-CC85-1FC2-57C6F78B6003}"/>
              </a:ext>
            </a:extLst>
          </p:cNvPr>
          <p:cNvSpPr/>
          <p:nvPr/>
        </p:nvSpPr>
        <p:spPr>
          <a:xfrm>
            <a:off x="11458886" y="3347960"/>
            <a:ext cx="1628653" cy="1868856"/>
          </a:xfrm>
          <a:custGeom>
            <a:avLst/>
            <a:gdLst/>
            <a:ahLst/>
            <a:cxnLst/>
            <a:rect l="l" t="t" r="r" b="b"/>
            <a:pathLst>
              <a:path w="1628653" h="1868856">
                <a:moveTo>
                  <a:pt x="0" y="0"/>
                </a:moveTo>
                <a:lnTo>
                  <a:pt x="1628653" y="0"/>
                </a:lnTo>
                <a:lnTo>
                  <a:pt x="1628653" y="1868855"/>
                </a:lnTo>
                <a:lnTo>
                  <a:pt x="0" y="1868855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-44448" b="-76"/>
            </a:stretch>
          </a:blipFill>
        </p:spPr>
      </p:sp>
      <p:sp>
        <p:nvSpPr>
          <p:cNvPr id="6" name="Freeform 108">
            <a:extLst>
              <a:ext uri="{FF2B5EF4-FFF2-40B4-BE49-F238E27FC236}">
                <a16:creationId xmlns:a16="http://schemas.microsoft.com/office/drawing/2014/main" id="{5D6817FF-1A1D-1B55-1EB4-411D8847EBF7}"/>
              </a:ext>
            </a:extLst>
          </p:cNvPr>
          <p:cNvSpPr/>
          <p:nvPr/>
        </p:nvSpPr>
        <p:spPr>
          <a:xfrm>
            <a:off x="11188411" y="3293189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190">
            <a:extLst>
              <a:ext uri="{FF2B5EF4-FFF2-40B4-BE49-F238E27FC236}">
                <a16:creationId xmlns:a16="http://schemas.microsoft.com/office/drawing/2014/main" id="{278E6E4D-31C0-B0F0-7E92-631971AB9C6B}"/>
              </a:ext>
            </a:extLst>
          </p:cNvPr>
          <p:cNvSpPr/>
          <p:nvPr/>
        </p:nvSpPr>
        <p:spPr>
          <a:xfrm>
            <a:off x="11060087" y="3323292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57">
              <a:extLst>
                <a:ext uri="{96DAC541-7B7A-43D3-8B79-37D633B846F1}">
                  <asvg:svgBlip xmlns:asvg="http://schemas.microsoft.com/office/drawing/2016/SVG/main" r:embed="rId58"/>
                </a:ext>
              </a:extLst>
            </a:blip>
            <a:stretch>
              <a:fillRect b="-92566"/>
            </a:stretch>
          </a:blipFill>
        </p:spPr>
      </p:sp>
      <p:sp>
        <p:nvSpPr>
          <p:cNvPr id="12" name="Freeform 69">
            <a:extLst>
              <a:ext uri="{FF2B5EF4-FFF2-40B4-BE49-F238E27FC236}">
                <a16:creationId xmlns:a16="http://schemas.microsoft.com/office/drawing/2014/main" id="{20D1DA9B-E3AF-0209-06C9-D733D22F1A09}"/>
              </a:ext>
            </a:extLst>
          </p:cNvPr>
          <p:cNvSpPr/>
          <p:nvPr/>
        </p:nvSpPr>
        <p:spPr>
          <a:xfrm>
            <a:off x="13853108" y="7860783"/>
            <a:ext cx="1381300" cy="1841733"/>
          </a:xfrm>
          <a:custGeom>
            <a:avLst/>
            <a:gdLst/>
            <a:ahLst/>
            <a:cxnLst/>
            <a:rect l="l" t="t" r="r" b="b"/>
            <a:pathLst>
              <a:path w="1381300" h="1841733">
                <a:moveTo>
                  <a:pt x="0" y="0"/>
                </a:moveTo>
                <a:lnTo>
                  <a:pt x="1381300" y="0"/>
                </a:lnTo>
                <a:lnTo>
                  <a:pt x="1381300" y="1841734"/>
                </a:lnTo>
                <a:lnTo>
                  <a:pt x="0" y="184173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3" name="Freeform 79">
            <a:extLst>
              <a:ext uri="{FF2B5EF4-FFF2-40B4-BE49-F238E27FC236}">
                <a16:creationId xmlns:a16="http://schemas.microsoft.com/office/drawing/2014/main" id="{FD95D525-D941-2E04-C70A-3B09913E2976}"/>
              </a:ext>
            </a:extLst>
          </p:cNvPr>
          <p:cNvSpPr/>
          <p:nvPr/>
        </p:nvSpPr>
        <p:spPr>
          <a:xfrm>
            <a:off x="13675729" y="7808026"/>
            <a:ext cx="1753696" cy="1916607"/>
          </a:xfrm>
          <a:custGeom>
            <a:avLst/>
            <a:gdLst/>
            <a:ahLst/>
            <a:cxnLst/>
            <a:rect l="l" t="t" r="r" b="b"/>
            <a:pathLst>
              <a:path w="1753696" h="1916607">
                <a:moveTo>
                  <a:pt x="0" y="0"/>
                </a:moveTo>
                <a:lnTo>
                  <a:pt x="1753696" y="0"/>
                </a:lnTo>
                <a:lnTo>
                  <a:pt x="1753696" y="1916607"/>
                </a:lnTo>
                <a:lnTo>
                  <a:pt x="0" y="1916607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14" name="Freeform 97">
            <a:extLst>
              <a:ext uri="{FF2B5EF4-FFF2-40B4-BE49-F238E27FC236}">
                <a16:creationId xmlns:a16="http://schemas.microsoft.com/office/drawing/2014/main" id="{11985863-F5B1-EB37-E8F9-C59F00DAFFC5}"/>
              </a:ext>
            </a:extLst>
          </p:cNvPr>
          <p:cNvSpPr/>
          <p:nvPr/>
        </p:nvSpPr>
        <p:spPr>
          <a:xfrm>
            <a:off x="13509389" y="7708319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91">
            <a:extLst>
              <a:ext uri="{FF2B5EF4-FFF2-40B4-BE49-F238E27FC236}">
                <a16:creationId xmlns:a16="http://schemas.microsoft.com/office/drawing/2014/main" id="{6D074CB4-801D-4439-0D7D-2C36BB94E5E9}"/>
              </a:ext>
            </a:extLst>
          </p:cNvPr>
          <p:cNvSpPr/>
          <p:nvPr/>
        </p:nvSpPr>
        <p:spPr>
          <a:xfrm>
            <a:off x="13352173" y="7790022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1"/>
                </a:lnTo>
                <a:lnTo>
                  <a:pt x="0" y="1975731"/>
                </a:lnTo>
                <a:lnTo>
                  <a:pt x="0" y="0"/>
                </a:lnTo>
                <a:close/>
              </a:path>
            </a:pathLst>
          </a:custGeom>
          <a:blipFill>
            <a:blip r:embed="rId50">
              <a:extLst>
                <a:ext uri="{96DAC541-7B7A-43D3-8B79-37D633B846F1}">
                  <asvg:svgBlip xmlns:asvg="http://schemas.microsoft.com/office/drawing/2016/SVG/main" r:embed="rId51"/>
                </a:ext>
              </a:extLst>
            </a:blip>
            <a:stretch>
              <a:fillRect b="-92566"/>
            </a:stretch>
          </a:blipFill>
        </p:spPr>
      </p:sp>
      <p:sp>
        <p:nvSpPr>
          <p:cNvPr id="20" name="Freeform 93">
            <a:extLst>
              <a:ext uri="{FF2B5EF4-FFF2-40B4-BE49-F238E27FC236}">
                <a16:creationId xmlns:a16="http://schemas.microsoft.com/office/drawing/2014/main" id="{A4D891C2-DE86-CB0E-EFDC-E4ABD6878F9A}"/>
              </a:ext>
            </a:extLst>
          </p:cNvPr>
          <p:cNvSpPr/>
          <p:nvPr/>
        </p:nvSpPr>
        <p:spPr>
          <a:xfrm>
            <a:off x="11551921" y="7913250"/>
            <a:ext cx="1522915" cy="1522915"/>
          </a:xfrm>
          <a:custGeom>
            <a:avLst/>
            <a:gdLst/>
            <a:ahLst/>
            <a:cxnLst/>
            <a:rect l="l" t="t" r="r" b="b"/>
            <a:pathLst>
              <a:path w="1522915" h="1522915">
                <a:moveTo>
                  <a:pt x="0" y="0"/>
                </a:moveTo>
                <a:lnTo>
                  <a:pt x="1522916" y="0"/>
                </a:lnTo>
                <a:lnTo>
                  <a:pt x="1522916" y="1522916"/>
                </a:lnTo>
                <a:lnTo>
                  <a:pt x="0" y="1522916"/>
                </a:lnTo>
                <a:lnTo>
                  <a:pt x="0" y="0"/>
                </a:lnTo>
                <a:close/>
              </a:path>
            </a:pathLst>
          </a:custGeom>
          <a:blipFill>
            <a:blip r:embed="rId59">
              <a:extLst>
                <a:ext uri="{96DAC541-7B7A-43D3-8B79-37D633B846F1}">
                  <asvg:svgBlip xmlns:asvg="http://schemas.microsoft.com/office/drawing/2016/SVG/main" r:embed="rId60"/>
                </a:ext>
              </a:extLst>
            </a:blip>
            <a:stretch>
              <a:fillRect/>
            </a:stretch>
          </a:blipFill>
        </p:spPr>
      </p:sp>
      <p:sp>
        <p:nvSpPr>
          <p:cNvPr id="189" name="Freeform 189"/>
          <p:cNvSpPr/>
          <p:nvPr/>
        </p:nvSpPr>
        <p:spPr>
          <a:xfrm>
            <a:off x="11141045" y="7731742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57">
              <a:extLst>
                <a:ext uri="{96DAC541-7B7A-43D3-8B79-37D633B846F1}">
                  <asvg:svgBlip xmlns:asvg="http://schemas.microsoft.com/office/drawing/2016/SVG/main" r:embed="rId58"/>
                </a:ext>
              </a:extLst>
            </a:blip>
            <a:stretch>
              <a:fillRect b="-92566"/>
            </a:stretch>
          </a:blipFill>
        </p:spPr>
      </p:sp>
      <p:sp>
        <p:nvSpPr>
          <p:cNvPr id="21" name="Freeform 64">
            <a:extLst>
              <a:ext uri="{FF2B5EF4-FFF2-40B4-BE49-F238E27FC236}">
                <a16:creationId xmlns:a16="http://schemas.microsoft.com/office/drawing/2014/main" id="{3F03D2B6-8F8C-2D9B-7118-079285451197}"/>
              </a:ext>
            </a:extLst>
          </p:cNvPr>
          <p:cNvSpPr/>
          <p:nvPr/>
        </p:nvSpPr>
        <p:spPr>
          <a:xfrm>
            <a:off x="7148826" y="7803275"/>
            <a:ext cx="1436552" cy="1841733"/>
          </a:xfrm>
          <a:custGeom>
            <a:avLst/>
            <a:gdLst/>
            <a:ahLst/>
            <a:cxnLst/>
            <a:rect l="l" t="t" r="r" b="b"/>
            <a:pathLst>
              <a:path w="1436552" h="1841733">
                <a:moveTo>
                  <a:pt x="0" y="0"/>
                </a:moveTo>
                <a:lnTo>
                  <a:pt x="1436552" y="0"/>
                </a:lnTo>
                <a:lnTo>
                  <a:pt x="1436552" y="1841734"/>
                </a:lnTo>
                <a:lnTo>
                  <a:pt x="0" y="18417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91">
            <a:extLst>
              <a:ext uri="{FF2B5EF4-FFF2-40B4-BE49-F238E27FC236}">
                <a16:creationId xmlns:a16="http://schemas.microsoft.com/office/drawing/2014/main" id="{FC628868-6884-F8E7-6FDB-3532EA98853F}"/>
              </a:ext>
            </a:extLst>
          </p:cNvPr>
          <p:cNvSpPr/>
          <p:nvPr/>
        </p:nvSpPr>
        <p:spPr>
          <a:xfrm>
            <a:off x="7104943" y="7736000"/>
            <a:ext cx="1628653" cy="1868856"/>
          </a:xfrm>
          <a:custGeom>
            <a:avLst/>
            <a:gdLst/>
            <a:ahLst/>
            <a:cxnLst/>
            <a:rect l="l" t="t" r="r" b="b"/>
            <a:pathLst>
              <a:path w="1628653" h="1868856">
                <a:moveTo>
                  <a:pt x="0" y="0"/>
                </a:moveTo>
                <a:lnTo>
                  <a:pt x="1628653" y="0"/>
                </a:lnTo>
                <a:lnTo>
                  <a:pt x="1628653" y="1868856"/>
                </a:lnTo>
                <a:lnTo>
                  <a:pt x="0" y="1868856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-44448" b="-76"/>
            </a:stretch>
          </a:blipFill>
        </p:spPr>
      </p:sp>
      <p:sp>
        <p:nvSpPr>
          <p:cNvPr id="23" name="Freeform 100">
            <a:extLst>
              <a:ext uri="{FF2B5EF4-FFF2-40B4-BE49-F238E27FC236}">
                <a16:creationId xmlns:a16="http://schemas.microsoft.com/office/drawing/2014/main" id="{82D50D21-EFE2-CBE6-0A18-4D18EA87A9E6}"/>
              </a:ext>
            </a:extLst>
          </p:cNvPr>
          <p:cNvSpPr/>
          <p:nvPr/>
        </p:nvSpPr>
        <p:spPr>
          <a:xfrm>
            <a:off x="6810277" y="7669281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183">
            <a:extLst>
              <a:ext uri="{FF2B5EF4-FFF2-40B4-BE49-F238E27FC236}">
                <a16:creationId xmlns:a16="http://schemas.microsoft.com/office/drawing/2014/main" id="{78CEA365-48EE-2C86-746B-90F301D68EF9}"/>
              </a:ext>
            </a:extLst>
          </p:cNvPr>
          <p:cNvSpPr/>
          <p:nvPr/>
        </p:nvSpPr>
        <p:spPr>
          <a:xfrm>
            <a:off x="6692848" y="7716993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46">
              <a:extLst>
                <a:ext uri="{96DAC541-7B7A-43D3-8B79-37D633B846F1}">
                  <asvg:svgBlip xmlns:asvg="http://schemas.microsoft.com/office/drawing/2016/SVG/main" r:embed="rId47"/>
                </a:ext>
              </a:extLst>
            </a:blip>
            <a:stretch>
              <a:fillRect b="-92566"/>
            </a:stretch>
          </a:blipFill>
        </p:spPr>
      </p:sp>
      <p:sp>
        <p:nvSpPr>
          <p:cNvPr id="28" name="Freeform 606">
            <a:extLst>
              <a:ext uri="{FF2B5EF4-FFF2-40B4-BE49-F238E27FC236}">
                <a16:creationId xmlns:a16="http://schemas.microsoft.com/office/drawing/2014/main" id="{8ADB864D-0171-C804-7B35-416B904C1D42}"/>
              </a:ext>
            </a:extLst>
          </p:cNvPr>
          <p:cNvSpPr/>
          <p:nvPr/>
        </p:nvSpPr>
        <p:spPr>
          <a:xfrm>
            <a:off x="9309406" y="7744493"/>
            <a:ext cx="1436552" cy="1841733"/>
          </a:xfrm>
          <a:custGeom>
            <a:avLst/>
            <a:gdLst/>
            <a:ahLst/>
            <a:cxnLst/>
            <a:rect l="l" t="t" r="r" b="b"/>
            <a:pathLst>
              <a:path w="1436552" h="1841733">
                <a:moveTo>
                  <a:pt x="0" y="0"/>
                </a:moveTo>
                <a:lnTo>
                  <a:pt x="1436553" y="0"/>
                </a:lnTo>
                <a:lnTo>
                  <a:pt x="1436553" y="1841733"/>
                </a:lnTo>
                <a:lnTo>
                  <a:pt x="0" y="184173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30" name="Freeform 501">
            <a:extLst>
              <a:ext uri="{FF2B5EF4-FFF2-40B4-BE49-F238E27FC236}">
                <a16:creationId xmlns:a16="http://schemas.microsoft.com/office/drawing/2014/main" id="{0F76BD09-F01E-FA91-1A0E-7156349F1F44}"/>
              </a:ext>
            </a:extLst>
          </p:cNvPr>
          <p:cNvSpPr/>
          <p:nvPr/>
        </p:nvSpPr>
        <p:spPr>
          <a:xfrm>
            <a:off x="8983679" y="7640890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36" name="Freeform 76">
            <a:extLst>
              <a:ext uri="{FF2B5EF4-FFF2-40B4-BE49-F238E27FC236}">
                <a16:creationId xmlns:a16="http://schemas.microsoft.com/office/drawing/2014/main" id="{CAF0BBB1-7201-8FBC-4DF2-FCF27B572245}"/>
              </a:ext>
            </a:extLst>
          </p:cNvPr>
          <p:cNvSpPr/>
          <p:nvPr/>
        </p:nvSpPr>
        <p:spPr>
          <a:xfrm>
            <a:off x="2744592" y="3424689"/>
            <a:ext cx="1408926" cy="1841733"/>
          </a:xfrm>
          <a:custGeom>
            <a:avLst/>
            <a:gdLst/>
            <a:ahLst/>
            <a:cxnLst/>
            <a:rect l="l" t="t" r="r" b="b"/>
            <a:pathLst>
              <a:path w="1408926" h="1841733">
                <a:moveTo>
                  <a:pt x="0" y="0"/>
                </a:moveTo>
                <a:lnTo>
                  <a:pt x="1408926" y="0"/>
                </a:lnTo>
                <a:lnTo>
                  <a:pt x="1408926" y="1841733"/>
                </a:lnTo>
                <a:lnTo>
                  <a:pt x="0" y="184173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37" name="Freeform 81">
            <a:extLst>
              <a:ext uri="{FF2B5EF4-FFF2-40B4-BE49-F238E27FC236}">
                <a16:creationId xmlns:a16="http://schemas.microsoft.com/office/drawing/2014/main" id="{A12B8B80-3850-642D-60B7-F1777C53E979}"/>
              </a:ext>
            </a:extLst>
          </p:cNvPr>
          <p:cNvSpPr/>
          <p:nvPr/>
        </p:nvSpPr>
        <p:spPr>
          <a:xfrm>
            <a:off x="2545587" y="3360582"/>
            <a:ext cx="1753696" cy="1916607"/>
          </a:xfrm>
          <a:custGeom>
            <a:avLst/>
            <a:gdLst/>
            <a:ahLst/>
            <a:cxnLst/>
            <a:rect l="l" t="t" r="r" b="b"/>
            <a:pathLst>
              <a:path w="1753696" h="1916607">
                <a:moveTo>
                  <a:pt x="0" y="0"/>
                </a:moveTo>
                <a:lnTo>
                  <a:pt x="1753696" y="0"/>
                </a:lnTo>
                <a:lnTo>
                  <a:pt x="1753696" y="1916607"/>
                </a:lnTo>
                <a:lnTo>
                  <a:pt x="0" y="1916607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38" name="Freeform 105">
            <a:extLst>
              <a:ext uri="{FF2B5EF4-FFF2-40B4-BE49-F238E27FC236}">
                <a16:creationId xmlns:a16="http://schemas.microsoft.com/office/drawing/2014/main" id="{414F027E-242F-E166-555B-A04509545E77}"/>
              </a:ext>
            </a:extLst>
          </p:cNvPr>
          <p:cNvSpPr/>
          <p:nvPr/>
        </p:nvSpPr>
        <p:spPr>
          <a:xfrm>
            <a:off x="2360685" y="3321086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</p:spPr>
      </p:sp>
      <p:sp>
        <p:nvSpPr>
          <p:cNvPr id="39" name="Freeform 115">
            <a:extLst>
              <a:ext uri="{FF2B5EF4-FFF2-40B4-BE49-F238E27FC236}">
                <a16:creationId xmlns:a16="http://schemas.microsoft.com/office/drawing/2014/main" id="{B788BA4F-7C9F-304C-ABA5-B704D9D23064}"/>
              </a:ext>
            </a:extLst>
          </p:cNvPr>
          <p:cNvSpPr/>
          <p:nvPr/>
        </p:nvSpPr>
        <p:spPr>
          <a:xfrm>
            <a:off x="2261883" y="3340866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b="-92566"/>
            </a:stretch>
          </a:blipFill>
        </p:spPr>
      </p:sp>
      <p:sp>
        <p:nvSpPr>
          <p:cNvPr id="25" name="Freeform 69">
            <a:extLst>
              <a:ext uri="{FF2B5EF4-FFF2-40B4-BE49-F238E27FC236}">
                <a16:creationId xmlns:a16="http://schemas.microsoft.com/office/drawing/2014/main" id="{C5E548B7-97C9-6BF2-2FC1-B77A173AA633}"/>
              </a:ext>
            </a:extLst>
          </p:cNvPr>
          <p:cNvSpPr/>
          <p:nvPr/>
        </p:nvSpPr>
        <p:spPr>
          <a:xfrm>
            <a:off x="13813298" y="3429346"/>
            <a:ext cx="1381300" cy="1841733"/>
          </a:xfrm>
          <a:custGeom>
            <a:avLst/>
            <a:gdLst/>
            <a:ahLst/>
            <a:cxnLst/>
            <a:rect l="l" t="t" r="r" b="b"/>
            <a:pathLst>
              <a:path w="1381300" h="1841733">
                <a:moveTo>
                  <a:pt x="0" y="0"/>
                </a:moveTo>
                <a:lnTo>
                  <a:pt x="1381300" y="0"/>
                </a:lnTo>
                <a:lnTo>
                  <a:pt x="1381300" y="1841734"/>
                </a:lnTo>
                <a:lnTo>
                  <a:pt x="0" y="184173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26" name="Freeform 79">
            <a:extLst>
              <a:ext uri="{FF2B5EF4-FFF2-40B4-BE49-F238E27FC236}">
                <a16:creationId xmlns:a16="http://schemas.microsoft.com/office/drawing/2014/main" id="{02509FA2-3BFC-77C8-6F67-7A78556735CF}"/>
              </a:ext>
            </a:extLst>
          </p:cNvPr>
          <p:cNvSpPr/>
          <p:nvPr/>
        </p:nvSpPr>
        <p:spPr>
          <a:xfrm>
            <a:off x="13635919" y="3376589"/>
            <a:ext cx="1753696" cy="1916607"/>
          </a:xfrm>
          <a:custGeom>
            <a:avLst/>
            <a:gdLst/>
            <a:ahLst/>
            <a:cxnLst/>
            <a:rect l="l" t="t" r="r" b="b"/>
            <a:pathLst>
              <a:path w="1753696" h="1916607">
                <a:moveTo>
                  <a:pt x="0" y="0"/>
                </a:moveTo>
                <a:lnTo>
                  <a:pt x="1753696" y="0"/>
                </a:lnTo>
                <a:lnTo>
                  <a:pt x="1753696" y="1916607"/>
                </a:lnTo>
                <a:lnTo>
                  <a:pt x="0" y="1916607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27" name="Freeform 97">
            <a:extLst>
              <a:ext uri="{FF2B5EF4-FFF2-40B4-BE49-F238E27FC236}">
                <a16:creationId xmlns:a16="http://schemas.microsoft.com/office/drawing/2014/main" id="{3B335697-088B-FECE-D248-D20761CDF174}"/>
              </a:ext>
            </a:extLst>
          </p:cNvPr>
          <p:cNvSpPr/>
          <p:nvPr/>
        </p:nvSpPr>
        <p:spPr>
          <a:xfrm>
            <a:off x="13469579" y="3276882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</p:spPr>
      </p:sp>
      <p:sp>
        <p:nvSpPr>
          <p:cNvPr id="65" name="Freeform 191">
            <a:extLst>
              <a:ext uri="{FF2B5EF4-FFF2-40B4-BE49-F238E27FC236}">
                <a16:creationId xmlns:a16="http://schemas.microsoft.com/office/drawing/2014/main" id="{F376EBA6-B92D-AA41-BE66-C1BD644C2726}"/>
              </a:ext>
            </a:extLst>
          </p:cNvPr>
          <p:cNvSpPr/>
          <p:nvPr/>
        </p:nvSpPr>
        <p:spPr>
          <a:xfrm>
            <a:off x="13312363" y="3358585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1"/>
                </a:lnTo>
                <a:lnTo>
                  <a:pt x="0" y="1975731"/>
                </a:lnTo>
                <a:lnTo>
                  <a:pt x="0" y="0"/>
                </a:lnTo>
                <a:close/>
              </a:path>
            </a:pathLst>
          </a:custGeom>
          <a:blipFill>
            <a:blip r:embed="rId50">
              <a:extLst>
                <a:ext uri="{96DAC541-7B7A-43D3-8B79-37D633B846F1}">
                  <asvg:svgBlip xmlns:asvg="http://schemas.microsoft.com/office/drawing/2016/SVG/main" r:embed="rId51"/>
                </a:ext>
              </a:extLst>
            </a:blip>
            <a:stretch>
              <a:fillRect b="-92566"/>
            </a:stretch>
          </a:blipFill>
        </p:spPr>
      </p:sp>
      <p:sp>
        <p:nvSpPr>
          <p:cNvPr id="99" name="Freeform 703">
            <a:extLst>
              <a:ext uri="{FF2B5EF4-FFF2-40B4-BE49-F238E27FC236}">
                <a16:creationId xmlns:a16="http://schemas.microsoft.com/office/drawing/2014/main" id="{336C3347-3CD7-93F5-49DC-58A358D3C17D}"/>
              </a:ext>
            </a:extLst>
          </p:cNvPr>
          <p:cNvSpPr/>
          <p:nvPr/>
        </p:nvSpPr>
        <p:spPr>
          <a:xfrm>
            <a:off x="16164594" y="7816669"/>
            <a:ext cx="1381300" cy="1841733"/>
          </a:xfrm>
          <a:custGeom>
            <a:avLst/>
            <a:gdLst/>
            <a:ahLst/>
            <a:cxnLst/>
            <a:rect l="l" t="t" r="r" b="b"/>
            <a:pathLst>
              <a:path w="1381300" h="1841733">
                <a:moveTo>
                  <a:pt x="0" y="0"/>
                </a:moveTo>
                <a:lnTo>
                  <a:pt x="1381300" y="0"/>
                </a:lnTo>
                <a:lnTo>
                  <a:pt x="1381300" y="1841734"/>
                </a:lnTo>
                <a:lnTo>
                  <a:pt x="0" y="1841734"/>
                </a:lnTo>
                <a:lnTo>
                  <a:pt x="0" y="0"/>
                </a:lnTo>
                <a:close/>
              </a:path>
            </a:pathLst>
          </a:custGeom>
          <a:blipFill>
            <a:blip r:embed="rId52"/>
            <a:stretch>
              <a:fillRect/>
            </a:stretch>
          </a:blipFill>
        </p:spPr>
      </p:sp>
      <p:sp>
        <p:nvSpPr>
          <p:cNvPr id="106" name="Freeform 908">
            <a:extLst>
              <a:ext uri="{FF2B5EF4-FFF2-40B4-BE49-F238E27FC236}">
                <a16:creationId xmlns:a16="http://schemas.microsoft.com/office/drawing/2014/main" id="{75DE6661-CD73-8F7C-CD2D-F134FB2AB7C6}"/>
              </a:ext>
            </a:extLst>
          </p:cNvPr>
          <p:cNvSpPr/>
          <p:nvPr/>
        </p:nvSpPr>
        <p:spPr>
          <a:xfrm>
            <a:off x="15758975" y="7699404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53">
              <a:extLst>
                <a:ext uri="{96DAC541-7B7A-43D3-8B79-37D633B846F1}">
                  <asvg:svgBlip xmlns:asvg="http://schemas.microsoft.com/office/drawing/2016/SVG/main" r:embed="rId54"/>
                </a:ext>
              </a:extLst>
            </a:blip>
            <a:stretch>
              <a:fillRect/>
            </a:stretch>
          </a:blipFill>
        </p:spPr>
      </p:sp>
      <p:sp>
        <p:nvSpPr>
          <p:cNvPr id="176" name="Freeform 178">
            <a:extLst>
              <a:ext uri="{FF2B5EF4-FFF2-40B4-BE49-F238E27FC236}">
                <a16:creationId xmlns:a16="http://schemas.microsoft.com/office/drawing/2014/main" id="{2288FD99-DE8A-EFBE-B256-4530469CABDC}"/>
              </a:ext>
            </a:extLst>
          </p:cNvPr>
          <p:cNvSpPr/>
          <p:nvPr/>
        </p:nvSpPr>
        <p:spPr>
          <a:xfrm>
            <a:off x="16208017" y="7894051"/>
            <a:ext cx="1325775" cy="1713805"/>
          </a:xfrm>
          <a:custGeom>
            <a:avLst/>
            <a:gdLst/>
            <a:ahLst/>
            <a:cxnLst/>
            <a:rect l="l" t="t" r="r" b="b"/>
            <a:pathLst>
              <a:path w="1325775" h="1713805">
                <a:moveTo>
                  <a:pt x="0" y="0"/>
                </a:moveTo>
                <a:lnTo>
                  <a:pt x="1325775" y="0"/>
                </a:lnTo>
                <a:lnTo>
                  <a:pt x="1325775" y="1713805"/>
                </a:lnTo>
                <a:lnTo>
                  <a:pt x="0" y="1713805"/>
                </a:lnTo>
                <a:lnTo>
                  <a:pt x="0" y="0"/>
                </a:lnTo>
                <a:close/>
              </a:path>
            </a:pathLst>
          </a:custGeom>
          <a:blipFill>
            <a:blip r:embed="rId61"/>
            <a:stretch>
              <a:fillRect l="-332" r="-230" b="-379"/>
            </a:stretch>
          </a:blipFill>
        </p:spPr>
      </p:sp>
      <p:sp>
        <p:nvSpPr>
          <p:cNvPr id="177" name="Freeform 112">
            <a:extLst>
              <a:ext uri="{FF2B5EF4-FFF2-40B4-BE49-F238E27FC236}">
                <a16:creationId xmlns:a16="http://schemas.microsoft.com/office/drawing/2014/main" id="{7D09D7F6-95AE-EECB-1850-412A8B05F2A6}"/>
              </a:ext>
            </a:extLst>
          </p:cNvPr>
          <p:cNvSpPr/>
          <p:nvPr/>
        </p:nvSpPr>
        <p:spPr>
          <a:xfrm>
            <a:off x="15660553" y="7761049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55">
              <a:extLst>
                <a:ext uri="{96DAC541-7B7A-43D3-8B79-37D633B846F1}">
                  <asvg:svgBlip xmlns:asvg="http://schemas.microsoft.com/office/drawing/2016/SVG/main" r:embed="rId56"/>
                </a:ext>
              </a:extLst>
            </a:blip>
            <a:stretch>
              <a:fillRect b="-92566"/>
            </a:stretch>
          </a:blipFill>
        </p:spPr>
      </p:sp>
      <p:sp>
        <p:nvSpPr>
          <p:cNvPr id="11" name="Freeform 76">
            <a:extLst>
              <a:ext uri="{FF2B5EF4-FFF2-40B4-BE49-F238E27FC236}">
                <a16:creationId xmlns:a16="http://schemas.microsoft.com/office/drawing/2014/main" id="{D1FA6481-2720-5DC8-2CB1-67026280CAB8}"/>
              </a:ext>
            </a:extLst>
          </p:cNvPr>
          <p:cNvSpPr/>
          <p:nvPr/>
        </p:nvSpPr>
        <p:spPr>
          <a:xfrm>
            <a:off x="2714611" y="7786522"/>
            <a:ext cx="1408926" cy="1841733"/>
          </a:xfrm>
          <a:custGeom>
            <a:avLst/>
            <a:gdLst/>
            <a:ahLst/>
            <a:cxnLst/>
            <a:rect l="l" t="t" r="r" b="b"/>
            <a:pathLst>
              <a:path w="1408926" h="1841733">
                <a:moveTo>
                  <a:pt x="0" y="0"/>
                </a:moveTo>
                <a:lnTo>
                  <a:pt x="1408926" y="0"/>
                </a:lnTo>
                <a:lnTo>
                  <a:pt x="1408926" y="1841733"/>
                </a:lnTo>
                <a:lnTo>
                  <a:pt x="0" y="184173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81">
            <a:extLst>
              <a:ext uri="{FF2B5EF4-FFF2-40B4-BE49-F238E27FC236}">
                <a16:creationId xmlns:a16="http://schemas.microsoft.com/office/drawing/2014/main" id="{4C315412-288C-A598-E2A2-D65E9747AEB9}"/>
              </a:ext>
            </a:extLst>
          </p:cNvPr>
          <p:cNvSpPr/>
          <p:nvPr/>
        </p:nvSpPr>
        <p:spPr>
          <a:xfrm>
            <a:off x="2515606" y="7722415"/>
            <a:ext cx="1753696" cy="1916607"/>
          </a:xfrm>
          <a:custGeom>
            <a:avLst/>
            <a:gdLst/>
            <a:ahLst/>
            <a:cxnLst/>
            <a:rect l="l" t="t" r="r" b="b"/>
            <a:pathLst>
              <a:path w="1753696" h="1916607">
                <a:moveTo>
                  <a:pt x="0" y="0"/>
                </a:moveTo>
                <a:lnTo>
                  <a:pt x="1753696" y="0"/>
                </a:lnTo>
                <a:lnTo>
                  <a:pt x="1753696" y="1916607"/>
                </a:lnTo>
                <a:lnTo>
                  <a:pt x="0" y="1916607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17" name="Freeform 105">
            <a:extLst>
              <a:ext uri="{FF2B5EF4-FFF2-40B4-BE49-F238E27FC236}">
                <a16:creationId xmlns:a16="http://schemas.microsoft.com/office/drawing/2014/main" id="{D2A2D06F-9D4B-72B0-DEDD-88A1855C6D5D}"/>
              </a:ext>
            </a:extLst>
          </p:cNvPr>
          <p:cNvSpPr/>
          <p:nvPr/>
        </p:nvSpPr>
        <p:spPr>
          <a:xfrm>
            <a:off x="2330704" y="7682919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15">
            <a:extLst>
              <a:ext uri="{FF2B5EF4-FFF2-40B4-BE49-F238E27FC236}">
                <a16:creationId xmlns:a16="http://schemas.microsoft.com/office/drawing/2014/main" id="{E39DB7C7-03C1-A54C-73CC-4531F4FD7930}"/>
              </a:ext>
            </a:extLst>
          </p:cNvPr>
          <p:cNvSpPr/>
          <p:nvPr/>
        </p:nvSpPr>
        <p:spPr>
          <a:xfrm>
            <a:off x="2231902" y="7702699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b="-92566"/>
            </a:stretch>
          </a:blipFill>
        </p:spPr>
      </p:sp>
      <p:sp>
        <p:nvSpPr>
          <p:cNvPr id="19" name="Freeform 150">
            <a:extLst>
              <a:ext uri="{FF2B5EF4-FFF2-40B4-BE49-F238E27FC236}">
                <a16:creationId xmlns:a16="http://schemas.microsoft.com/office/drawing/2014/main" id="{BC0B09CC-F4FC-EC69-65D1-0498A394BFF6}"/>
              </a:ext>
            </a:extLst>
          </p:cNvPr>
          <p:cNvSpPr/>
          <p:nvPr/>
        </p:nvSpPr>
        <p:spPr>
          <a:xfrm>
            <a:off x="4936163" y="5615113"/>
            <a:ext cx="1381300" cy="1841733"/>
          </a:xfrm>
          <a:custGeom>
            <a:avLst/>
            <a:gdLst/>
            <a:ahLst/>
            <a:cxnLst/>
            <a:rect l="l" t="t" r="r" b="b"/>
            <a:pathLst>
              <a:path w="1381300" h="1841733">
                <a:moveTo>
                  <a:pt x="0" y="0"/>
                </a:moveTo>
                <a:lnTo>
                  <a:pt x="1381300" y="0"/>
                </a:lnTo>
                <a:lnTo>
                  <a:pt x="1381300" y="1841734"/>
                </a:lnTo>
                <a:lnTo>
                  <a:pt x="0" y="1841734"/>
                </a:lnTo>
                <a:lnTo>
                  <a:pt x="0" y="0"/>
                </a:lnTo>
                <a:close/>
              </a:path>
            </a:pathLst>
          </a:custGeom>
          <a:blipFill>
            <a:blip r:embed="rId32"/>
            <a:stretch>
              <a:fillRect/>
            </a:stretch>
          </a:blipFill>
        </p:spPr>
      </p:sp>
      <p:sp>
        <p:nvSpPr>
          <p:cNvPr id="32" name="Freeform 153">
            <a:extLst>
              <a:ext uri="{FF2B5EF4-FFF2-40B4-BE49-F238E27FC236}">
                <a16:creationId xmlns:a16="http://schemas.microsoft.com/office/drawing/2014/main" id="{5CA94DA4-35B7-F830-4818-454BA656C2EE}"/>
              </a:ext>
            </a:extLst>
          </p:cNvPr>
          <p:cNvSpPr/>
          <p:nvPr/>
        </p:nvSpPr>
        <p:spPr>
          <a:xfrm>
            <a:off x="4572201" y="5532403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33">
              <a:extLst>
                <a:ext uri="{96DAC541-7B7A-43D3-8B79-37D633B846F1}">
                  <asvg:svgBlip xmlns:asvg="http://schemas.microsoft.com/office/drawing/2016/SVG/main" r:embed="rId34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194">
            <a:extLst>
              <a:ext uri="{FF2B5EF4-FFF2-40B4-BE49-F238E27FC236}">
                <a16:creationId xmlns:a16="http://schemas.microsoft.com/office/drawing/2014/main" id="{4C72DEAD-2095-FD7B-35B5-C6496D48BC0F}"/>
              </a:ext>
            </a:extLst>
          </p:cNvPr>
          <p:cNvSpPr/>
          <p:nvPr/>
        </p:nvSpPr>
        <p:spPr>
          <a:xfrm>
            <a:off x="4686502" y="5570535"/>
            <a:ext cx="1753696" cy="1916607"/>
          </a:xfrm>
          <a:custGeom>
            <a:avLst/>
            <a:gdLst/>
            <a:ahLst/>
            <a:cxnLst/>
            <a:rect l="l" t="t" r="r" b="b"/>
            <a:pathLst>
              <a:path w="1753696" h="1916607">
                <a:moveTo>
                  <a:pt x="0" y="0"/>
                </a:moveTo>
                <a:lnTo>
                  <a:pt x="1753696" y="0"/>
                </a:lnTo>
                <a:lnTo>
                  <a:pt x="1753696" y="1916607"/>
                </a:lnTo>
                <a:lnTo>
                  <a:pt x="0" y="1916607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34" name="Freeform 195">
            <a:extLst>
              <a:ext uri="{FF2B5EF4-FFF2-40B4-BE49-F238E27FC236}">
                <a16:creationId xmlns:a16="http://schemas.microsoft.com/office/drawing/2014/main" id="{57564B11-1D16-ECD5-BDB0-D6E90FD391EE}"/>
              </a:ext>
            </a:extLst>
          </p:cNvPr>
          <p:cNvSpPr/>
          <p:nvPr/>
        </p:nvSpPr>
        <p:spPr>
          <a:xfrm>
            <a:off x="4433268" y="5579371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44"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 b="-92566"/>
            </a:stretch>
          </a:blipFill>
        </p:spPr>
      </p:sp>
      <p:sp>
        <p:nvSpPr>
          <p:cNvPr id="35" name="Freeform 65">
            <a:extLst>
              <a:ext uri="{FF2B5EF4-FFF2-40B4-BE49-F238E27FC236}">
                <a16:creationId xmlns:a16="http://schemas.microsoft.com/office/drawing/2014/main" id="{BC05B478-0E31-D46F-9927-EE825507A0EB}"/>
              </a:ext>
            </a:extLst>
          </p:cNvPr>
          <p:cNvSpPr/>
          <p:nvPr/>
        </p:nvSpPr>
        <p:spPr>
          <a:xfrm>
            <a:off x="7111786" y="3385548"/>
            <a:ext cx="1436552" cy="1841733"/>
          </a:xfrm>
          <a:custGeom>
            <a:avLst/>
            <a:gdLst/>
            <a:ahLst/>
            <a:cxnLst/>
            <a:rect l="l" t="t" r="r" b="b"/>
            <a:pathLst>
              <a:path w="1436552" h="1841733">
                <a:moveTo>
                  <a:pt x="0" y="0"/>
                </a:moveTo>
                <a:lnTo>
                  <a:pt x="1436553" y="0"/>
                </a:lnTo>
                <a:lnTo>
                  <a:pt x="1436553" y="1841733"/>
                </a:lnTo>
                <a:lnTo>
                  <a:pt x="0" y="184173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40" name="Freeform 106">
            <a:extLst>
              <a:ext uri="{FF2B5EF4-FFF2-40B4-BE49-F238E27FC236}">
                <a16:creationId xmlns:a16="http://schemas.microsoft.com/office/drawing/2014/main" id="{3A8AAAA7-3C3B-1F7E-FBB9-74EE25D9386F}"/>
              </a:ext>
            </a:extLst>
          </p:cNvPr>
          <p:cNvSpPr/>
          <p:nvPr/>
        </p:nvSpPr>
        <p:spPr>
          <a:xfrm>
            <a:off x="6762989" y="3283057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</p:sp>
      <p:sp>
        <p:nvSpPr>
          <p:cNvPr id="41" name="Freeform 176">
            <a:extLst>
              <a:ext uri="{FF2B5EF4-FFF2-40B4-BE49-F238E27FC236}">
                <a16:creationId xmlns:a16="http://schemas.microsoft.com/office/drawing/2014/main" id="{94CDA733-27E2-A9AC-4BEA-0A995D58FAA4}"/>
              </a:ext>
            </a:extLst>
          </p:cNvPr>
          <p:cNvSpPr/>
          <p:nvPr/>
        </p:nvSpPr>
        <p:spPr>
          <a:xfrm>
            <a:off x="7164062" y="3444122"/>
            <a:ext cx="1325775" cy="1713805"/>
          </a:xfrm>
          <a:custGeom>
            <a:avLst/>
            <a:gdLst/>
            <a:ahLst/>
            <a:cxnLst/>
            <a:rect l="l" t="t" r="r" b="b"/>
            <a:pathLst>
              <a:path w="1325775" h="1713805">
                <a:moveTo>
                  <a:pt x="0" y="0"/>
                </a:moveTo>
                <a:lnTo>
                  <a:pt x="1325776" y="0"/>
                </a:lnTo>
                <a:lnTo>
                  <a:pt x="1325776" y="1713805"/>
                </a:lnTo>
                <a:lnTo>
                  <a:pt x="0" y="1713805"/>
                </a:lnTo>
                <a:lnTo>
                  <a:pt x="0" y="0"/>
                </a:lnTo>
                <a:close/>
              </a:path>
            </a:pathLst>
          </a:custGeom>
          <a:blipFill>
            <a:blip r:embed="rId61"/>
            <a:stretch>
              <a:fillRect l="-332" r="-230" b="-379"/>
            </a:stretch>
          </a:blipFill>
        </p:spPr>
      </p:sp>
      <p:sp>
        <p:nvSpPr>
          <p:cNvPr id="42" name="Freeform 184">
            <a:extLst>
              <a:ext uri="{FF2B5EF4-FFF2-40B4-BE49-F238E27FC236}">
                <a16:creationId xmlns:a16="http://schemas.microsoft.com/office/drawing/2014/main" id="{8878D20A-7FC1-26EC-3548-D23DF3232E6B}"/>
              </a:ext>
            </a:extLst>
          </p:cNvPr>
          <p:cNvSpPr/>
          <p:nvPr/>
        </p:nvSpPr>
        <p:spPr>
          <a:xfrm>
            <a:off x="6638220" y="3318022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46">
              <a:extLst>
                <a:ext uri="{96DAC541-7B7A-43D3-8B79-37D633B846F1}">
                  <asvg:svgBlip xmlns:asvg="http://schemas.microsoft.com/office/drawing/2016/SVG/main" r:embed="rId47"/>
                </a:ext>
              </a:extLst>
            </a:blip>
            <a:stretch>
              <a:fillRect b="-92566"/>
            </a:stretch>
          </a:blipFill>
        </p:spPr>
      </p:sp>
      <p:sp>
        <p:nvSpPr>
          <p:cNvPr id="43" name="Freeform 71">
            <a:extLst>
              <a:ext uri="{FF2B5EF4-FFF2-40B4-BE49-F238E27FC236}">
                <a16:creationId xmlns:a16="http://schemas.microsoft.com/office/drawing/2014/main" id="{5273685E-D78D-B930-5952-74EAE48DEFF5}"/>
              </a:ext>
            </a:extLst>
          </p:cNvPr>
          <p:cNvSpPr/>
          <p:nvPr/>
        </p:nvSpPr>
        <p:spPr>
          <a:xfrm>
            <a:off x="11578489" y="5640729"/>
            <a:ext cx="1381300" cy="1841733"/>
          </a:xfrm>
          <a:custGeom>
            <a:avLst/>
            <a:gdLst/>
            <a:ahLst/>
            <a:cxnLst/>
            <a:rect l="l" t="t" r="r" b="b"/>
            <a:pathLst>
              <a:path w="1381300" h="1841733">
                <a:moveTo>
                  <a:pt x="0" y="0"/>
                </a:moveTo>
                <a:lnTo>
                  <a:pt x="1381300" y="0"/>
                </a:lnTo>
                <a:lnTo>
                  <a:pt x="1381300" y="1841733"/>
                </a:lnTo>
                <a:lnTo>
                  <a:pt x="0" y="1841733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44" name="Freeform 89">
            <a:extLst>
              <a:ext uri="{FF2B5EF4-FFF2-40B4-BE49-F238E27FC236}">
                <a16:creationId xmlns:a16="http://schemas.microsoft.com/office/drawing/2014/main" id="{FDE64FD6-800E-FCC7-2E89-D12DA89EF756}"/>
              </a:ext>
            </a:extLst>
          </p:cNvPr>
          <p:cNvSpPr/>
          <p:nvPr/>
        </p:nvSpPr>
        <p:spPr>
          <a:xfrm>
            <a:off x="11465057" y="5568536"/>
            <a:ext cx="1628653" cy="1868856"/>
          </a:xfrm>
          <a:custGeom>
            <a:avLst/>
            <a:gdLst/>
            <a:ahLst/>
            <a:cxnLst/>
            <a:rect l="l" t="t" r="r" b="b"/>
            <a:pathLst>
              <a:path w="1628653" h="1868856">
                <a:moveTo>
                  <a:pt x="0" y="0"/>
                </a:moveTo>
                <a:lnTo>
                  <a:pt x="1628653" y="0"/>
                </a:lnTo>
                <a:lnTo>
                  <a:pt x="1628653" y="1868855"/>
                </a:lnTo>
                <a:lnTo>
                  <a:pt x="0" y="1868855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-44448" b="-76"/>
            </a:stretch>
          </a:blipFill>
        </p:spPr>
      </p:sp>
      <p:sp>
        <p:nvSpPr>
          <p:cNvPr id="45" name="Freeform 108">
            <a:extLst>
              <a:ext uri="{FF2B5EF4-FFF2-40B4-BE49-F238E27FC236}">
                <a16:creationId xmlns:a16="http://schemas.microsoft.com/office/drawing/2014/main" id="{02F95BF4-11AC-5B67-4C7B-AA9AFEC53D41}"/>
              </a:ext>
            </a:extLst>
          </p:cNvPr>
          <p:cNvSpPr/>
          <p:nvPr/>
        </p:nvSpPr>
        <p:spPr>
          <a:xfrm>
            <a:off x="11194582" y="5513765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</p:sp>
      <p:sp>
        <p:nvSpPr>
          <p:cNvPr id="46" name="Freeform 190">
            <a:extLst>
              <a:ext uri="{FF2B5EF4-FFF2-40B4-BE49-F238E27FC236}">
                <a16:creationId xmlns:a16="http://schemas.microsoft.com/office/drawing/2014/main" id="{2CC2BC76-539F-346B-C00E-B24D85E7CF90}"/>
              </a:ext>
            </a:extLst>
          </p:cNvPr>
          <p:cNvSpPr/>
          <p:nvPr/>
        </p:nvSpPr>
        <p:spPr>
          <a:xfrm>
            <a:off x="11066258" y="5543868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57">
              <a:extLst>
                <a:ext uri="{96DAC541-7B7A-43D3-8B79-37D633B846F1}">
                  <asvg:svgBlip xmlns:asvg="http://schemas.microsoft.com/office/drawing/2016/SVG/main" r:embed="rId58"/>
                </a:ext>
              </a:extLst>
            </a:blip>
            <a:stretch>
              <a:fillRect b="-92566"/>
            </a:stretch>
          </a:blipFill>
        </p:spPr>
      </p:sp>
      <p:sp>
        <p:nvSpPr>
          <p:cNvPr id="47" name="Freeform 93">
            <a:extLst>
              <a:ext uri="{FF2B5EF4-FFF2-40B4-BE49-F238E27FC236}">
                <a16:creationId xmlns:a16="http://schemas.microsoft.com/office/drawing/2014/main" id="{AA0618CA-72AE-2647-CF9C-2F4E82A7B20C}"/>
              </a:ext>
            </a:extLst>
          </p:cNvPr>
          <p:cNvSpPr/>
          <p:nvPr/>
        </p:nvSpPr>
        <p:spPr>
          <a:xfrm>
            <a:off x="9253082" y="7900272"/>
            <a:ext cx="1522915" cy="1522915"/>
          </a:xfrm>
          <a:custGeom>
            <a:avLst/>
            <a:gdLst/>
            <a:ahLst/>
            <a:cxnLst/>
            <a:rect l="l" t="t" r="r" b="b"/>
            <a:pathLst>
              <a:path w="1522915" h="1522915">
                <a:moveTo>
                  <a:pt x="0" y="0"/>
                </a:moveTo>
                <a:lnTo>
                  <a:pt x="1522916" y="0"/>
                </a:lnTo>
                <a:lnTo>
                  <a:pt x="1522916" y="1522916"/>
                </a:lnTo>
                <a:lnTo>
                  <a:pt x="0" y="1522916"/>
                </a:lnTo>
                <a:lnTo>
                  <a:pt x="0" y="0"/>
                </a:lnTo>
                <a:close/>
              </a:path>
            </a:pathLst>
          </a:custGeom>
          <a:blipFill>
            <a:blip r:embed="rId59">
              <a:extLst>
                <a:ext uri="{96DAC541-7B7A-43D3-8B79-37D633B846F1}">
                  <asvg:svgBlip xmlns:asvg="http://schemas.microsoft.com/office/drawing/2016/SVG/main" r:embed="rId60"/>
                </a:ext>
              </a:extLst>
            </a:blip>
            <a:stretch>
              <a:fillRect/>
            </a:stretch>
          </a:blipFill>
        </p:spPr>
      </p:sp>
      <p:sp>
        <p:nvSpPr>
          <p:cNvPr id="31" name="Freeform 186">
            <a:extLst>
              <a:ext uri="{FF2B5EF4-FFF2-40B4-BE49-F238E27FC236}">
                <a16:creationId xmlns:a16="http://schemas.microsoft.com/office/drawing/2014/main" id="{C5A2DDD3-A661-BB27-8E96-89CF399420F3}"/>
              </a:ext>
            </a:extLst>
          </p:cNvPr>
          <p:cNvSpPr/>
          <p:nvPr/>
        </p:nvSpPr>
        <p:spPr>
          <a:xfrm>
            <a:off x="8862715" y="7710767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1"/>
                </a:lnTo>
                <a:lnTo>
                  <a:pt x="0" y="1975731"/>
                </a:lnTo>
                <a:lnTo>
                  <a:pt x="0" y="0"/>
                </a:lnTo>
                <a:close/>
              </a:path>
            </a:pathLst>
          </a:custGeom>
          <a:blipFill>
            <a:blip r:embed="rId48">
              <a:extLst>
                <a:ext uri="{96DAC541-7B7A-43D3-8B79-37D633B846F1}">
                  <asvg:svgBlip xmlns:asvg="http://schemas.microsoft.com/office/drawing/2016/SVG/main" r:embed="rId49"/>
                </a:ext>
              </a:extLst>
            </a:blip>
            <a:stretch>
              <a:fillRect b="-92566"/>
            </a:stretch>
          </a:blipFill>
        </p:spPr>
      </p:sp>
      <p:pic>
        <p:nvPicPr>
          <p:cNvPr id="200" name="music">
            <a:hlinkClick r:id="" action="ppaction://media"/>
            <a:extLst>
              <a:ext uri="{FF2B5EF4-FFF2-40B4-BE49-F238E27FC236}">
                <a16:creationId xmlns:a16="http://schemas.microsoft.com/office/drawing/2014/main" id="{07DA1738-763D-6651-4DB9-DB7F19BBDB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91440" y="-1090571"/>
            <a:ext cx="812800" cy="812800"/>
          </a:xfrm>
          <a:prstGeom prst="rect">
            <a:avLst/>
          </a:prstGeom>
        </p:spPr>
      </p:pic>
      <p:pic>
        <p:nvPicPr>
          <p:cNvPr id="201" name="Picture 200">
            <a:extLst>
              <a:ext uri="{FF2B5EF4-FFF2-40B4-BE49-F238E27FC236}">
                <a16:creationId xmlns:a16="http://schemas.microsoft.com/office/drawing/2014/main" id="{25FCF553-1568-BC7A-781A-0D4B72109885}"/>
              </a:ext>
            </a:extLst>
          </p:cNvPr>
          <p:cNvPicPr>
            <a:picLocks noChangeAspect="1"/>
          </p:cNvPicPr>
          <p:nvPr/>
        </p:nvPicPr>
        <p:blipFill>
          <a:blip r:embed="rId6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07" y="114300"/>
            <a:ext cx="1200150" cy="1200150"/>
          </a:xfrm>
          <a:prstGeom prst="rect">
            <a:avLst/>
          </a:prstGeom>
        </p:spPr>
      </p:pic>
      <p:pic>
        <p:nvPicPr>
          <p:cNvPr id="2" name="freesound_community-balloon-pop-48030">
            <a:hlinkClick r:id="" action="ppaction://media"/>
            <a:extLst>
              <a:ext uri="{FF2B5EF4-FFF2-40B4-BE49-F238E27FC236}">
                <a16:creationId xmlns:a16="http://schemas.microsoft.com/office/drawing/2014/main" id="{B8D65D43-CC26-D7EF-1AD5-3CC49FE2145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675379" y="-1848406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680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28"/>
                            </p:stCondLst>
                            <p:childTnLst>
                              <p:par>
                                <p:cTn id="1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8"/>
                            </p:stCondLst>
                            <p:childTnLst>
                              <p:par>
                                <p:cTn id="28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000" tmFilter="0, 0; .2, .5; .8, .5; 1, 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1000" autoRev="1" fill="hold"/>
                                        <p:tgtEl>
                                          <p:spTgt spid="1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8"/>
                                            </p:cond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5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000" tmFilter="0, 0; .2, .5; .8, .5; 1, 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1000" autoRev="1" fill="hold"/>
                                        <p:tgtEl>
                                          <p:spTgt spid="8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6"/>
                                            </p:cond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28"/>
                            </p:stCondLst>
                            <p:childTnLst>
                              <p:par>
                                <p:cTn id="5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2000" tmFilter="0, 0; .2, .5; .8, .5; 1, 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1000" autoRev="1" fill="hold"/>
                                        <p:tgtEl>
                                          <p:spTgt spid="2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0"/>
                                            </p:cond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5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28"/>
                            </p:stCondLst>
                            <p:childTnLst>
                              <p:par>
                                <p:cTn id="7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3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2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2000" tmFilter="0, 0; .2, .5; .8, .5; 1, 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6" dur="1000" autoRev="1" fill="hold"/>
                                        <p:tgtEl>
                                          <p:spTgt spid="2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4"/>
                                            </p:cond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9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3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28"/>
                            </p:stCondLst>
                            <p:childTnLst>
                              <p:par>
                                <p:cTn id="9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7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8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28"/>
                            </p:stCondLst>
                            <p:childTnLst>
                              <p:par>
                                <p:cTn id="11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2000" tmFilter="0, 0; .2, .5; .8, .5; 1, 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" dur="1000" autoRev="1" fill="hold"/>
                                        <p:tgtEl>
                                          <p:spTgt spid="8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22"/>
                                            </p:cond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1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528"/>
                            </p:stCondLst>
                            <p:childTnLst>
                              <p:par>
                                <p:cTn id="13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0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2000" tmFilter="0, 0; .2, .5; .8, .5; 1, 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8" dur="1000" autoRev="1" fill="hold"/>
                                        <p:tgtEl>
                                          <p:spTgt spid="19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6"/>
                                            </p:cond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2000" tmFilter="0, 0; .2, .5; .8, .5; 1, 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7" dur="1000" autoRev="1" fill="hold"/>
                                        <p:tgtEl>
                                          <p:spTgt spid="9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5"/>
                                            </p:cond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4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528"/>
                            </p:stCondLst>
                            <p:childTnLst>
                              <p:par>
                                <p:cTn id="17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173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4" fill="hold">
                      <p:stCondLst>
                        <p:cond delay="0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2000" tmFilter="0, 0; .2, .5; .8, .5; 1, 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0" dur="1000" autoRev="1" fill="hold"/>
                                        <p:tgtEl>
                                          <p:spTgt spid="9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8"/>
                                            </p:cond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181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2" fill="hold">
                      <p:stCondLst>
                        <p:cond delay="0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7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528"/>
                            </p:stCondLst>
                            <p:childTnLst>
                              <p:par>
                                <p:cTn id="19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4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196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7" fill="hold">
                      <p:stCondLst>
                        <p:cond delay="0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2" dur="2000" tmFilter="0, 0; .2, .5; .8, .5; 1, 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3" dur="1000" autoRev="1" fill="hold"/>
                                        <p:tgtEl>
                                          <p:spTgt spid="8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1"/>
                                            </p:cond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seq concurrent="1" nextAc="seek">
              <p:cTn id="204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5" fill="hold">
                      <p:stCondLst>
                        <p:cond delay="0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0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528"/>
                            </p:stCondLst>
                            <p:childTnLst>
                              <p:par>
                                <p:cTn id="21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7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219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0" fill="hold">
                      <p:stCondLst>
                        <p:cond delay="0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5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528"/>
                            </p:stCondLst>
                            <p:childTnLst>
                              <p:par>
                                <p:cTn id="23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2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23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5" fill="hold">
                      <p:stCondLst>
                        <p:cond delay="0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2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10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9"/>
                                            </p:cond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4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3" fill="hold">
                      <p:stCondLst>
                        <p:cond delay="0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8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528"/>
                            </p:stCondLst>
                            <p:childTnLst>
                              <p:par>
                                <p:cTn id="25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5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8" fill="hold">
                      <p:stCondLst>
                        <p:cond delay="0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3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>
                            <p:stCondLst>
                              <p:cond delay="528"/>
                            </p:stCondLst>
                            <p:childTnLst>
                              <p:par>
                                <p:cTn id="26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7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3" fill="hold">
                      <p:stCondLst>
                        <p:cond delay="0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9" dur="20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0" dur="100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78"/>
                                            </p:cond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81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2" fill="hold">
                      <p:stCondLst>
                        <p:cond delay="0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6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7" dur="20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8" dur="100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86"/>
                                            </p:cond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  <p:seq concurrent="1" nextAc="seek">
              <p:cTn id="289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0" fill="hold">
                      <p:stCondLst>
                        <p:cond delay="0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4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5" dur="2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6" dur="10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94"/>
                                            </p:cond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9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8" fill="hold">
                      <p:stCondLst>
                        <p:cond delay="0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3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8" fill="hold">
                            <p:stCondLst>
                              <p:cond delay="528"/>
                            </p:stCondLst>
                            <p:childTnLst>
                              <p:par>
                                <p:cTn id="30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1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3" fill="hold">
                      <p:stCondLst>
                        <p:cond delay="0"/>
                      </p:stCondLst>
                      <p:childTnLst>
                        <p:par>
                          <p:cTn id="314" fill="hold">
                            <p:stCondLst>
                              <p:cond delay="0"/>
                            </p:stCondLst>
                            <p:childTnLst>
                              <p:par>
                                <p:cTn id="3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8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3" fill="hold">
                            <p:stCondLst>
                              <p:cond delay="528"/>
                            </p:stCondLst>
                            <p:childTnLst>
                              <p:par>
                                <p:cTn id="3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2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8" fill="hold">
                      <p:stCondLst>
                        <p:cond delay="0"/>
                      </p:stCondLst>
                      <p:childTnLst>
                        <p:par>
                          <p:cTn id="329" fill="hold">
                            <p:stCondLst>
                              <p:cond delay="0"/>
                            </p:stCondLst>
                            <p:childTnLst>
                              <p:par>
                                <p:cTn id="3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3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8" fill="hold">
                            <p:stCondLst>
                              <p:cond delay="528"/>
                            </p:stCondLst>
                            <p:childTnLst>
                              <p:par>
                                <p:cTn id="33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7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8" dur="20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9" dur="100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47"/>
                                            </p:cond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35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1" fill="hold">
                      <p:stCondLst>
                        <p:cond delay="0"/>
                      </p:stCondLst>
                      <p:childTnLst>
                        <p:par>
                          <p:cTn id="352" fill="hold">
                            <p:stCondLst>
                              <p:cond delay="0"/>
                            </p:stCondLst>
                            <p:childTnLst>
                              <p:par>
                                <p:cTn id="3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6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1" fill="hold">
                            <p:stCondLst>
                              <p:cond delay="528"/>
                            </p:stCondLst>
                            <p:childTnLst>
                              <p:par>
                                <p:cTn id="36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36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6" fill="hold">
                      <p:stCondLst>
                        <p:cond delay="0"/>
                      </p:stCondLst>
                      <p:childTnLst>
                        <p:par>
                          <p:cTn id="367" fill="hold">
                            <p:stCondLst>
                              <p:cond delay="0"/>
                            </p:stCondLst>
                            <p:childTnLst>
                              <p:par>
                                <p:cTn id="3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0" fill="hold">
                            <p:stCondLst>
                              <p:cond delay="0"/>
                            </p:stCondLst>
                            <p:childTnLst>
                              <p:par>
                                <p:cTn id="371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2" dur="2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3" dur="10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71"/>
                                            </p:cond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374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5" fill="hold">
                      <p:stCondLst>
                        <p:cond delay="0"/>
                      </p:stCondLst>
                      <p:childTnLst>
                        <p:par>
                          <p:cTn id="376" fill="hold">
                            <p:stCondLst>
                              <p:cond delay="0"/>
                            </p:stCondLst>
                            <p:childTnLst>
                              <p:par>
                                <p:cTn id="3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0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5" fill="hold">
                            <p:stCondLst>
                              <p:cond delay="528"/>
                            </p:stCondLst>
                            <p:childTnLst>
                              <p:par>
                                <p:cTn id="38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7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389" restart="whenNotActive" fill="hold" evtFilter="cancelBubble" nodeType="interactiveSeq">
                <p:stCondLst>
                  <p:cond evt="onClick" delay="0">
                    <p:tgtEl>
                      <p:spTgt spid="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0" fill="hold">
                      <p:stCondLst>
                        <p:cond delay="0"/>
                      </p:stCondLst>
                      <p:childTnLst>
                        <p:par>
                          <p:cTn id="391" fill="hold">
                            <p:stCondLst>
                              <p:cond delay="0"/>
                            </p:stCondLst>
                            <p:childTnLst>
                              <p:par>
                                <p:cTn id="39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4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5" dur="2000" tmFilter="0, 0; .2, .5; .8, .5; 1, 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6" dur="1000" autoRev="1" fill="hold"/>
                                        <p:tgtEl>
                                          <p:spTgt spid="1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94"/>
                                            </p:cond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"/>
                  </p:tgtEl>
                </p:cond>
              </p:nextCondLst>
            </p:seq>
            <p:seq concurrent="1" nextAc="seek">
              <p:cTn id="39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8" fill="hold">
                      <p:stCondLst>
                        <p:cond delay="0"/>
                      </p:stCondLst>
                      <p:childTnLst>
                        <p:par>
                          <p:cTn id="399" fill="hold">
                            <p:stCondLst>
                              <p:cond delay="0"/>
                            </p:stCondLst>
                            <p:childTnLst>
                              <p:par>
                                <p:cTn id="4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3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8" fill="hold">
                            <p:stCondLst>
                              <p:cond delay="528"/>
                            </p:stCondLst>
                            <p:childTnLst>
                              <p:par>
                                <p:cTn id="40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1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3" fill="hold">
                      <p:stCondLst>
                        <p:cond delay="0"/>
                      </p:stCondLst>
                      <p:childTnLst>
                        <p:par>
                          <p:cTn id="414" fill="hold">
                            <p:stCondLst>
                              <p:cond delay="0"/>
                            </p:stCondLst>
                            <p:childTnLst>
                              <p:par>
                                <p:cTn id="4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7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8" dur="20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9" dur="100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17"/>
                                            </p:cond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2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1" fill="hold">
                      <p:stCondLst>
                        <p:cond delay="0"/>
                      </p:stCondLst>
                      <p:childTnLst>
                        <p:par>
                          <p:cTn id="422" fill="hold">
                            <p:stCondLst>
                              <p:cond delay="0"/>
                            </p:stCondLst>
                            <p:childTnLst>
                              <p:par>
                                <p:cTn id="4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6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1" fill="hold">
                            <p:stCondLst>
                              <p:cond delay="528"/>
                            </p:stCondLst>
                            <p:childTnLst>
                              <p:par>
                                <p:cTn id="43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35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6" fill="hold">
                      <p:stCondLst>
                        <p:cond delay="0"/>
                      </p:stCondLst>
                      <p:childTnLst>
                        <p:par>
                          <p:cTn id="437" fill="hold">
                            <p:stCondLst>
                              <p:cond delay="0"/>
                            </p:stCondLst>
                            <p:childTnLst>
                              <p:par>
                                <p:cTn id="4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0" fill="hold">
                            <p:stCondLst>
                              <p:cond delay="0"/>
                            </p:stCondLst>
                            <p:childTnLst>
                              <p:par>
                                <p:cTn id="441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2" dur="20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3" dur="100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41"/>
                                            </p:cond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44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5" fill="hold">
                      <p:stCondLst>
                        <p:cond delay="0"/>
                      </p:stCondLst>
                      <p:childTnLst>
                        <p:par>
                          <p:cTn id="446" fill="hold">
                            <p:stCondLst>
                              <p:cond delay="0"/>
                            </p:stCondLst>
                            <p:childTnLst>
                              <p:par>
                                <p:cTn id="4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0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5" fill="hold">
                            <p:stCondLst>
                              <p:cond delay="528"/>
                            </p:stCondLst>
                            <p:childTnLst>
                              <p:par>
                                <p:cTn id="45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459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0" fill="hold">
                      <p:stCondLst>
                        <p:cond delay="0"/>
                      </p:stCondLst>
                      <p:childTnLst>
                        <p:par>
                          <p:cTn id="461" fill="hold">
                            <p:stCondLst>
                              <p:cond delay="0"/>
                            </p:stCondLst>
                            <p:childTnLst>
                              <p:par>
                                <p:cTn id="4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4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5" dur="20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6" dur="100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64"/>
                                            </p:cond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467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8" fill="hold">
                      <p:stCondLst>
                        <p:cond delay="0"/>
                      </p:stCondLst>
                      <p:childTnLst>
                        <p:par>
                          <p:cTn id="469" fill="hold">
                            <p:stCondLst>
                              <p:cond delay="0"/>
                            </p:stCondLst>
                            <p:childTnLst>
                              <p:par>
                                <p:cTn id="4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2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3" dur="20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4" dur="100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72"/>
                                            </p:cond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475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6" fill="hold">
                      <p:stCondLst>
                        <p:cond delay="0"/>
                      </p:stCondLst>
                      <p:childTnLst>
                        <p:par>
                          <p:cTn id="477" fill="hold">
                            <p:stCondLst>
                              <p:cond delay="0"/>
                            </p:stCondLst>
                            <p:childTnLst>
                              <p:par>
                                <p:cTn id="47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1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6" fill="hold">
                            <p:stCondLst>
                              <p:cond delay="528"/>
                            </p:stCondLst>
                            <p:childTnLst>
                              <p:par>
                                <p:cTn id="48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49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1" fill="hold">
                      <p:stCondLst>
                        <p:cond delay="0"/>
                      </p:stCondLst>
                      <p:childTnLst>
                        <p:par>
                          <p:cTn id="492" fill="hold">
                            <p:stCondLst>
                              <p:cond delay="0"/>
                            </p:stCondLst>
                            <p:childTnLst>
                              <p:par>
                                <p:cTn id="4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5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6" dur="20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7" dur="100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95"/>
                                            </p:cond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498" restart="whenNotActive" fill="hold" evtFilter="cancelBubble" nodeType="interactiveSeq">
                <p:stCondLst>
                  <p:cond evt="onClick" delay="0">
                    <p:tgtEl>
                      <p:spTgt spid="2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9" fill="hold">
                      <p:stCondLst>
                        <p:cond delay="0"/>
                      </p:stCondLst>
                      <p:childTnLst>
                        <p:par>
                          <p:cTn id="500" fill="hold">
                            <p:stCondLst>
                              <p:cond delay="0"/>
                            </p:stCondLst>
                            <p:childTnLst>
                              <p:par>
                                <p:cTn id="50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02" dur="1" fill="hold"/>
                                        <p:tgtEl>
                                          <p:spTgt spid="20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1"/>
                  </p:tgtEl>
                </p:cond>
              </p:nextCondLst>
            </p:seq>
            <p:audio>
              <p:cMediaNode vol="80000" showWhenStopped="0">
                <p:cTn id="50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0"/>
                </p:tgtEl>
              </p:cMediaNode>
            </p:audio>
            <p:audio>
              <p:cMediaNode vol="80000">
                <p:cTn id="50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0" y="0"/>
            <a:ext cx="18288000" cy="3657600"/>
          </a:xfrm>
          <a:custGeom>
            <a:avLst/>
            <a:gdLst/>
            <a:ahLst/>
            <a:cxnLst/>
            <a:rect l="l" t="t" r="r" b="b"/>
            <a:pathLst>
              <a:path w="18288000" h="3657600">
                <a:moveTo>
                  <a:pt x="0" y="0"/>
                </a:moveTo>
                <a:lnTo>
                  <a:pt x="18288000" y="0"/>
                </a:lnTo>
                <a:lnTo>
                  <a:pt x="18288000" y="3657600"/>
                </a:lnTo>
                <a:lnTo>
                  <a:pt x="0" y="36576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261F895-9CBC-3110-83A3-AF5FB4D1D468}"/>
              </a:ext>
            </a:extLst>
          </p:cNvPr>
          <p:cNvGrpSpPr/>
          <p:nvPr/>
        </p:nvGrpSpPr>
        <p:grpSpPr>
          <a:xfrm>
            <a:off x="2593413" y="3657600"/>
            <a:ext cx="13101174" cy="11850693"/>
            <a:chOff x="2593413" y="3657600"/>
            <a:chExt cx="13101174" cy="11850693"/>
          </a:xfrm>
        </p:grpSpPr>
        <p:grpSp>
          <p:nvGrpSpPr>
            <p:cNvPr id="4" name="Group 4"/>
            <p:cNvGrpSpPr/>
            <p:nvPr/>
          </p:nvGrpSpPr>
          <p:grpSpPr>
            <a:xfrm>
              <a:off x="2593413" y="3657600"/>
              <a:ext cx="13101174" cy="11850693"/>
              <a:chOff x="0" y="0"/>
              <a:chExt cx="17468231" cy="15800924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7633567" y="2660047"/>
                <a:ext cx="2201097" cy="13140877"/>
              </a:xfrm>
              <a:custGeom>
                <a:avLst/>
                <a:gdLst/>
                <a:ahLst/>
                <a:cxnLst/>
                <a:rect l="l" t="t" r="r" b="b"/>
                <a:pathLst>
                  <a:path w="2201097" h="13140877">
                    <a:moveTo>
                      <a:pt x="0" y="0"/>
                    </a:moveTo>
                    <a:lnTo>
                      <a:pt x="2201097" y="0"/>
                    </a:lnTo>
                    <a:lnTo>
                      <a:pt x="2201097" y="13140877"/>
                    </a:lnTo>
                    <a:lnTo>
                      <a:pt x="0" y="13140877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tretch>
                  <a:fillRect/>
                </a:stretch>
              </a:blipFill>
            </p:spPr>
          </p:sp>
          <p:sp>
            <p:nvSpPr>
              <p:cNvPr id="6" name="Freeform 6"/>
              <p:cNvSpPr/>
              <p:nvPr/>
            </p:nvSpPr>
            <p:spPr>
              <a:xfrm rot="-140643">
                <a:off x="117025" y="349899"/>
                <a:ext cx="17234182" cy="6075049"/>
              </a:xfrm>
              <a:custGeom>
                <a:avLst/>
                <a:gdLst/>
                <a:ahLst/>
                <a:cxnLst/>
                <a:rect l="l" t="t" r="r" b="b"/>
                <a:pathLst>
                  <a:path w="17234182" h="6075049">
                    <a:moveTo>
                      <a:pt x="0" y="0"/>
                    </a:moveTo>
                    <a:lnTo>
                      <a:pt x="17234181" y="0"/>
                    </a:lnTo>
                    <a:lnTo>
                      <a:pt x="17234181" y="6075049"/>
                    </a:lnTo>
                    <a:lnTo>
                      <a:pt x="0" y="607504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  <a:stretch>
                  <a:fillRect/>
                </a:stretch>
              </a:blipFill>
              <a:ln cap="sq">
                <a:noFill/>
                <a:prstDash val="solid"/>
                <a:miter/>
              </a:ln>
            </p:spPr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62D7813-E62E-0344-7D7C-D68AA286D319}"/>
                </a:ext>
              </a:extLst>
            </p:cNvPr>
            <p:cNvSpPr txBox="1"/>
            <p:nvPr/>
          </p:nvSpPr>
          <p:spPr>
            <a:xfrm rot="-140643">
              <a:off x="4336758" y="4924965"/>
              <a:ext cx="9850938" cy="321883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l">
                <a:lnSpc>
                  <a:spcPts val="25059"/>
                </a:lnSpc>
                <a:spcBef>
                  <a:spcPct val="0"/>
                </a:spcBef>
              </a:pPr>
              <a:r>
                <a:rPr lang="en-US" sz="17899" u="none" strike="noStrike" dirty="0">
                  <a:solidFill>
                    <a:srgbClr val="FBC909"/>
                  </a:solidFill>
                  <a:latin typeface="Carlsons Script"/>
                  <a:ea typeface="Carlsons Script"/>
                  <a:cs typeface="Carlsons Script"/>
                  <a:sym typeface="Carlsons Script"/>
                </a:rPr>
                <a:t>Round 4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 rot="-140643">
              <a:off x="4265083" y="4866522"/>
              <a:ext cx="9989430" cy="321883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l">
                <a:lnSpc>
                  <a:spcPts val="25059"/>
                </a:lnSpc>
                <a:spcBef>
                  <a:spcPct val="0"/>
                </a:spcBef>
              </a:pPr>
              <a:r>
                <a:rPr lang="en-US" sz="17899" u="none" strike="noStrike" dirty="0">
                  <a:solidFill>
                    <a:srgbClr val="DB0E0E"/>
                  </a:solidFill>
                  <a:latin typeface="Carlsons Script"/>
                  <a:ea typeface="Carlsons Script"/>
                  <a:cs typeface="Carlsons Script"/>
                  <a:sym typeface="Carlsons Script"/>
                </a:rPr>
                <a:t>Round 4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5AE07A00-EEC2-B96B-528D-5AFC8290A038}"/>
              </a:ext>
            </a:extLst>
          </p:cNvPr>
          <p:cNvSpPr txBox="1"/>
          <p:nvPr/>
        </p:nvSpPr>
        <p:spPr>
          <a:xfrm>
            <a:off x="15138400" y="103428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2" name="byronatoraustralia-circus-11794">
            <a:hlinkClick r:id="" action="ppaction://media"/>
            <a:extLst>
              <a:ext uri="{FF2B5EF4-FFF2-40B4-BE49-F238E27FC236}">
                <a16:creationId xmlns:a16="http://schemas.microsoft.com/office/drawing/2014/main" id="{9545B338-407A-25CA-1B11-5103D0CD05E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9818.4051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15240" y="-812801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526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2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1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5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2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2" name="Group 291">
            <a:extLst>
              <a:ext uri="{FF2B5EF4-FFF2-40B4-BE49-F238E27FC236}">
                <a16:creationId xmlns:a16="http://schemas.microsoft.com/office/drawing/2014/main" id="{58C54341-68AB-E1EC-E9BF-9A483EC98AA0}"/>
              </a:ext>
            </a:extLst>
          </p:cNvPr>
          <p:cNvGrpSpPr/>
          <p:nvPr/>
        </p:nvGrpSpPr>
        <p:grpSpPr>
          <a:xfrm>
            <a:off x="2208842" y="3136724"/>
            <a:ext cx="15730428" cy="6720078"/>
            <a:chOff x="2208842" y="3136724"/>
            <a:chExt cx="15730428" cy="6720078"/>
          </a:xfrm>
        </p:grpSpPr>
        <p:grpSp>
          <p:nvGrpSpPr>
            <p:cNvPr id="293" name="Group 4">
              <a:extLst>
                <a:ext uri="{FF2B5EF4-FFF2-40B4-BE49-F238E27FC236}">
                  <a16:creationId xmlns:a16="http://schemas.microsoft.com/office/drawing/2014/main" id="{AD6B248F-731A-17FA-612A-5D6DF9D17D6D}"/>
                </a:ext>
              </a:extLst>
            </p:cNvPr>
            <p:cNvGrpSpPr/>
            <p:nvPr/>
          </p:nvGrpSpPr>
          <p:grpSpPr>
            <a:xfrm>
              <a:off x="2208842" y="3136724"/>
              <a:ext cx="15730428" cy="6720078"/>
              <a:chOff x="0" y="0"/>
              <a:chExt cx="323189093" cy="138067178"/>
            </a:xfrm>
          </p:grpSpPr>
          <p:sp>
            <p:nvSpPr>
              <p:cNvPr id="357" name="Freeform 5">
                <a:extLst>
                  <a:ext uri="{FF2B5EF4-FFF2-40B4-BE49-F238E27FC236}">
                    <a16:creationId xmlns:a16="http://schemas.microsoft.com/office/drawing/2014/main" id="{009B14FC-A5E4-964E-E541-7853FFE5E909}"/>
                  </a:ext>
                </a:extLst>
              </p:cNvPr>
              <p:cNvSpPr/>
              <p:nvPr/>
            </p:nvSpPr>
            <p:spPr>
              <a:xfrm>
                <a:off x="0" y="0"/>
                <a:ext cx="323189104" cy="138067182"/>
              </a:xfrm>
              <a:custGeom>
                <a:avLst/>
                <a:gdLst/>
                <a:ahLst/>
                <a:cxnLst/>
                <a:rect l="l" t="t" r="r" b="b"/>
                <a:pathLst>
                  <a:path w="323189104" h="138067182">
                    <a:moveTo>
                      <a:pt x="11812" y="0"/>
                    </a:moveTo>
                    <a:lnTo>
                      <a:pt x="323177297" y="0"/>
                    </a:lnTo>
                    <a:cubicBezTo>
                      <a:pt x="323180422" y="0"/>
                      <a:pt x="323183424" y="1244"/>
                      <a:pt x="323185656" y="3460"/>
                    </a:cubicBezTo>
                    <a:cubicBezTo>
                      <a:pt x="323187864" y="5675"/>
                      <a:pt x="323189104" y="8679"/>
                      <a:pt x="323189104" y="11812"/>
                    </a:cubicBezTo>
                    <a:lnTo>
                      <a:pt x="323189104" y="138055375"/>
                    </a:lnTo>
                    <a:cubicBezTo>
                      <a:pt x="323189104" y="138058500"/>
                      <a:pt x="323187864" y="138061514"/>
                      <a:pt x="323185656" y="138063722"/>
                    </a:cubicBezTo>
                    <a:cubicBezTo>
                      <a:pt x="323183424" y="138065942"/>
                      <a:pt x="323180422" y="138067182"/>
                      <a:pt x="323177297" y="138067182"/>
                    </a:cubicBezTo>
                    <a:lnTo>
                      <a:pt x="11812" y="138067182"/>
                    </a:lnTo>
                    <a:cubicBezTo>
                      <a:pt x="8679" y="138067182"/>
                      <a:pt x="5675" y="138065942"/>
                      <a:pt x="3460" y="138063722"/>
                    </a:cubicBezTo>
                    <a:cubicBezTo>
                      <a:pt x="1244" y="138061514"/>
                      <a:pt x="0" y="138058500"/>
                      <a:pt x="0" y="138055375"/>
                    </a:cubicBezTo>
                    <a:lnTo>
                      <a:pt x="0" y="11812"/>
                    </a:lnTo>
                    <a:cubicBezTo>
                      <a:pt x="0" y="8679"/>
                      <a:pt x="1244" y="5675"/>
                      <a:pt x="3460" y="3460"/>
                    </a:cubicBezTo>
                    <a:cubicBezTo>
                      <a:pt x="5675" y="1244"/>
                      <a:pt x="8679" y="0"/>
                      <a:pt x="11812" y="0"/>
                    </a:cubicBezTo>
                    <a:close/>
                  </a:path>
                </a:pathLst>
              </a:custGeom>
              <a:solidFill>
                <a:srgbClr val="C2612B">
                  <a:alpha val="69804"/>
                </a:srgbClr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id="358" name="TextBox 6">
                <a:extLst>
                  <a:ext uri="{FF2B5EF4-FFF2-40B4-BE49-F238E27FC236}">
                    <a16:creationId xmlns:a16="http://schemas.microsoft.com/office/drawing/2014/main" id="{D1E3F7DF-4268-BE2D-A1C5-ECBE06ECF2D0}"/>
                  </a:ext>
                </a:extLst>
              </p:cNvPr>
              <p:cNvSpPr txBox="1"/>
              <p:nvPr/>
            </p:nvSpPr>
            <p:spPr>
              <a:xfrm>
                <a:off x="0" y="-180975"/>
                <a:ext cx="323189093" cy="13824815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343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94" name="Group 7">
              <a:extLst>
                <a:ext uri="{FF2B5EF4-FFF2-40B4-BE49-F238E27FC236}">
                  <a16:creationId xmlns:a16="http://schemas.microsoft.com/office/drawing/2014/main" id="{832E8F1B-5569-BAA6-8997-77EC920D3662}"/>
                </a:ext>
              </a:extLst>
            </p:cNvPr>
            <p:cNvGrpSpPr/>
            <p:nvPr/>
          </p:nvGrpSpPr>
          <p:grpSpPr>
            <a:xfrm>
              <a:off x="2413813" y="3355353"/>
              <a:ext cx="2010520" cy="1970837"/>
              <a:chOff x="0" y="0"/>
              <a:chExt cx="41307093" cy="40491772"/>
            </a:xfrm>
          </p:grpSpPr>
          <p:sp>
            <p:nvSpPr>
              <p:cNvPr id="355" name="Freeform 8">
                <a:extLst>
                  <a:ext uri="{FF2B5EF4-FFF2-40B4-BE49-F238E27FC236}">
                    <a16:creationId xmlns:a16="http://schemas.microsoft.com/office/drawing/2014/main" id="{BAF960B7-9C37-8C7A-AEF7-6937175D1C19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356" name="TextBox 9">
                <a:extLst>
                  <a:ext uri="{FF2B5EF4-FFF2-40B4-BE49-F238E27FC236}">
                    <a16:creationId xmlns:a16="http://schemas.microsoft.com/office/drawing/2014/main" id="{6027506B-2FD6-75FB-BA58-5A6FFBB61370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95" name="Group 10">
              <a:extLst>
                <a:ext uri="{FF2B5EF4-FFF2-40B4-BE49-F238E27FC236}">
                  <a16:creationId xmlns:a16="http://schemas.microsoft.com/office/drawing/2014/main" id="{7111852F-A7D4-5575-084B-5D8CF9974242}"/>
                </a:ext>
              </a:extLst>
            </p:cNvPr>
            <p:cNvGrpSpPr/>
            <p:nvPr/>
          </p:nvGrpSpPr>
          <p:grpSpPr>
            <a:xfrm>
              <a:off x="6808041" y="3355721"/>
              <a:ext cx="2010520" cy="1970837"/>
              <a:chOff x="0" y="0"/>
              <a:chExt cx="41307093" cy="40491772"/>
            </a:xfrm>
          </p:grpSpPr>
          <p:sp>
            <p:nvSpPr>
              <p:cNvPr id="353" name="Freeform 11">
                <a:extLst>
                  <a:ext uri="{FF2B5EF4-FFF2-40B4-BE49-F238E27FC236}">
                    <a16:creationId xmlns:a16="http://schemas.microsoft.com/office/drawing/2014/main" id="{B5EE2E3B-6DB7-CDD0-2E19-00298DC0EE1C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354" name="TextBox 12">
                <a:extLst>
                  <a:ext uri="{FF2B5EF4-FFF2-40B4-BE49-F238E27FC236}">
                    <a16:creationId xmlns:a16="http://schemas.microsoft.com/office/drawing/2014/main" id="{D4C2B09E-2533-8B0B-8C67-90EAB854758F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96" name="Group 295">
              <a:extLst>
                <a:ext uri="{FF2B5EF4-FFF2-40B4-BE49-F238E27FC236}">
                  <a16:creationId xmlns:a16="http://schemas.microsoft.com/office/drawing/2014/main" id="{9C0F46DF-EF86-BA64-01E5-DACD448431FD}"/>
                </a:ext>
              </a:extLst>
            </p:cNvPr>
            <p:cNvGrpSpPr/>
            <p:nvPr/>
          </p:nvGrpSpPr>
          <p:grpSpPr>
            <a:xfrm>
              <a:off x="9040103" y="3355353"/>
              <a:ext cx="2010520" cy="1970837"/>
              <a:chOff x="0" y="0"/>
              <a:chExt cx="41307093" cy="40491772"/>
            </a:xfrm>
          </p:grpSpPr>
          <p:sp>
            <p:nvSpPr>
              <p:cNvPr id="351" name="Freeform 14">
                <a:extLst>
                  <a:ext uri="{FF2B5EF4-FFF2-40B4-BE49-F238E27FC236}">
                    <a16:creationId xmlns:a16="http://schemas.microsoft.com/office/drawing/2014/main" id="{B96232A8-0962-E6FA-BCFE-C9EF8B9D0D87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352" name="TextBox 15">
                <a:extLst>
                  <a:ext uri="{FF2B5EF4-FFF2-40B4-BE49-F238E27FC236}">
                    <a16:creationId xmlns:a16="http://schemas.microsoft.com/office/drawing/2014/main" id="{1CF88093-4423-5A76-6EA2-8982895570D0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97" name="Group 16">
              <a:extLst>
                <a:ext uri="{FF2B5EF4-FFF2-40B4-BE49-F238E27FC236}">
                  <a16:creationId xmlns:a16="http://schemas.microsoft.com/office/drawing/2014/main" id="{3C3B3290-5E35-5A61-9AF0-003EB613F80C}"/>
                </a:ext>
              </a:extLst>
            </p:cNvPr>
            <p:cNvGrpSpPr/>
            <p:nvPr/>
          </p:nvGrpSpPr>
          <p:grpSpPr>
            <a:xfrm>
              <a:off x="11272165" y="3356090"/>
              <a:ext cx="2010520" cy="1970837"/>
              <a:chOff x="0" y="0"/>
              <a:chExt cx="41307093" cy="40491772"/>
            </a:xfrm>
          </p:grpSpPr>
          <p:sp>
            <p:nvSpPr>
              <p:cNvPr id="349" name="Freeform 17">
                <a:extLst>
                  <a:ext uri="{FF2B5EF4-FFF2-40B4-BE49-F238E27FC236}">
                    <a16:creationId xmlns:a16="http://schemas.microsoft.com/office/drawing/2014/main" id="{5DD57A32-2F6B-45E3-1511-8CD48D3B1790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350" name="TextBox 18">
                <a:extLst>
                  <a:ext uri="{FF2B5EF4-FFF2-40B4-BE49-F238E27FC236}">
                    <a16:creationId xmlns:a16="http://schemas.microsoft.com/office/drawing/2014/main" id="{2824FEF5-A535-7E1C-42C6-4CD92D32E56F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98" name="Group 19">
              <a:extLst>
                <a:ext uri="{FF2B5EF4-FFF2-40B4-BE49-F238E27FC236}">
                  <a16:creationId xmlns:a16="http://schemas.microsoft.com/office/drawing/2014/main" id="{2279400A-35FB-D041-C19E-44491F776947}"/>
                </a:ext>
              </a:extLst>
            </p:cNvPr>
            <p:cNvGrpSpPr/>
            <p:nvPr/>
          </p:nvGrpSpPr>
          <p:grpSpPr>
            <a:xfrm>
              <a:off x="13504228" y="3356458"/>
              <a:ext cx="2010520" cy="1970837"/>
              <a:chOff x="0" y="0"/>
              <a:chExt cx="41307093" cy="40491772"/>
            </a:xfrm>
          </p:grpSpPr>
          <p:sp>
            <p:nvSpPr>
              <p:cNvPr id="347" name="Freeform 20">
                <a:extLst>
                  <a:ext uri="{FF2B5EF4-FFF2-40B4-BE49-F238E27FC236}">
                    <a16:creationId xmlns:a16="http://schemas.microsoft.com/office/drawing/2014/main" id="{F64ADF8F-4F3A-7101-8479-2BA48B9BE001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348" name="TextBox 21">
                <a:extLst>
                  <a:ext uri="{FF2B5EF4-FFF2-40B4-BE49-F238E27FC236}">
                    <a16:creationId xmlns:a16="http://schemas.microsoft.com/office/drawing/2014/main" id="{FF474ABF-E5D2-6B12-092C-118705FF0747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99" name="Group 22">
              <a:extLst>
                <a:ext uri="{FF2B5EF4-FFF2-40B4-BE49-F238E27FC236}">
                  <a16:creationId xmlns:a16="http://schemas.microsoft.com/office/drawing/2014/main" id="{A929AF96-22B6-D6F4-AEF4-4D00DE65CBB7}"/>
                </a:ext>
              </a:extLst>
            </p:cNvPr>
            <p:cNvGrpSpPr/>
            <p:nvPr/>
          </p:nvGrpSpPr>
          <p:grpSpPr>
            <a:xfrm>
              <a:off x="15736290" y="3356826"/>
              <a:ext cx="2010520" cy="1970837"/>
              <a:chOff x="0" y="0"/>
              <a:chExt cx="41307093" cy="40491772"/>
            </a:xfrm>
          </p:grpSpPr>
          <p:sp>
            <p:nvSpPr>
              <p:cNvPr id="345" name="Freeform 23">
                <a:extLst>
                  <a:ext uri="{FF2B5EF4-FFF2-40B4-BE49-F238E27FC236}">
                    <a16:creationId xmlns:a16="http://schemas.microsoft.com/office/drawing/2014/main" id="{5344346C-E9CC-D7DF-65AF-17063EEF148A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346" name="TextBox 24">
                <a:extLst>
                  <a:ext uri="{FF2B5EF4-FFF2-40B4-BE49-F238E27FC236}">
                    <a16:creationId xmlns:a16="http://schemas.microsoft.com/office/drawing/2014/main" id="{8C77BAAF-A956-27A3-5FE6-854402A831CD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300" name="Group 25">
              <a:extLst>
                <a:ext uri="{FF2B5EF4-FFF2-40B4-BE49-F238E27FC236}">
                  <a16:creationId xmlns:a16="http://schemas.microsoft.com/office/drawing/2014/main" id="{43503577-8ADD-A570-DE62-7F2128B96919}"/>
                </a:ext>
              </a:extLst>
            </p:cNvPr>
            <p:cNvGrpSpPr/>
            <p:nvPr/>
          </p:nvGrpSpPr>
          <p:grpSpPr>
            <a:xfrm>
              <a:off x="2413813" y="5524731"/>
              <a:ext cx="2010520" cy="1970837"/>
              <a:chOff x="0" y="0"/>
              <a:chExt cx="41307093" cy="40491772"/>
            </a:xfrm>
          </p:grpSpPr>
          <p:sp>
            <p:nvSpPr>
              <p:cNvPr id="343" name="Freeform 26">
                <a:extLst>
                  <a:ext uri="{FF2B5EF4-FFF2-40B4-BE49-F238E27FC236}">
                    <a16:creationId xmlns:a16="http://schemas.microsoft.com/office/drawing/2014/main" id="{F8062986-1B91-4308-057E-0C872B58E4FC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344" name="TextBox 27">
                <a:extLst>
                  <a:ext uri="{FF2B5EF4-FFF2-40B4-BE49-F238E27FC236}">
                    <a16:creationId xmlns:a16="http://schemas.microsoft.com/office/drawing/2014/main" id="{D4FA485A-1DF1-6FF3-BAB2-59E83F348B42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301" name="Group 28">
              <a:extLst>
                <a:ext uri="{FF2B5EF4-FFF2-40B4-BE49-F238E27FC236}">
                  <a16:creationId xmlns:a16="http://schemas.microsoft.com/office/drawing/2014/main" id="{E58B6FC8-E688-BA00-226E-28E429ACC684}"/>
                </a:ext>
              </a:extLst>
            </p:cNvPr>
            <p:cNvGrpSpPr/>
            <p:nvPr/>
          </p:nvGrpSpPr>
          <p:grpSpPr>
            <a:xfrm>
              <a:off x="6808041" y="5525099"/>
              <a:ext cx="2010520" cy="1970837"/>
              <a:chOff x="0" y="0"/>
              <a:chExt cx="41307093" cy="40491772"/>
            </a:xfrm>
          </p:grpSpPr>
          <p:sp>
            <p:nvSpPr>
              <p:cNvPr id="341" name="Freeform 29">
                <a:extLst>
                  <a:ext uri="{FF2B5EF4-FFF2-40B4-BE49-F238E27FC236}">
                    <a16:creationId xmlns:a16="http://schemas.microsoft.com/office/drawing/2014/main" id="{4200AD16-136E-9DCD-472A-B18991043CCC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342" name="TextBox 30">
                <a:extLst>
                  <a:ext uri="{FF2B5EF4-FFF2-40B4-BE49-F238E27FC236}">
                    <a16:creationId xmlns:a16="http://schemas.microsoft.com/office/drawing/2014/main" id="{3CEC764E-9CFD-B1DD-F531-6332EDFD3DED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302" name="Group 31">
              <a:extLst>
                <a:ext uri="{FF2B5EF4-FFF2-40B4-BE49-F238E27FC236}">
                  <a16:creationId xmlns:a16="http://schemas.microsoft.com/office/drawing/2014/main" id="{64B979C8-98C3-BADA-DE0E-19E56EEDEEB9}"/>
                </a:ext>
              </a:extLst>
            </p:cNvPr>
            <p:cNvGrpSpPr/>
            <p:nvPr/>
          </p:nvGrpSpPr>
          <p:grpSpPr>
            <a:xfrm>
              <a:off x="9040103" y="5524731"/>
              <a:ext cx="2010520" cy="1970837"/>
              <a:chOff x="0" y="0"/>
              <a:chExt cx="41307093" cy="40491772"/>
            </a:xfrm>
          </p:grpSpPr>
          <p:sp>
            <p:nvSpPr>
              <p:cNvPr id="339" name="Freeform 32">
                <a:extLst>
                  <a:ext uri="{FF2B5EF4-FFF2-40B4-BE49-F238E27FC236}">
                    <a16:creationId xmlns:a16="http://schemas.microsoft.com/office/drawing/2014/main" id="{04D2058C-12C3-D5FD-E571-F8E9F4E77E49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340" name="TextBox 33">
                <a:extLst>
                  <a:ext uri="{FF2B5EF4-FFF2-40B4-BE49-F238E27FC236}">
                    <a16:creationId xmlns:a16="http://schemas.microsoft.com/office/drawing/2014/main" id="{066DF90A-D60A-75FF-92ED-3D101ECB883E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303" name="Group 34">
              <a:extLst>
                <a:ext uri="{FF2B5EF4-FFF2-40B4-BE49-F238E27FC236}">
                  <a16:creationId xmlns:a16="http://schemas.microsoft.com/office/drawing/2014/main" id="{8A47EB31-E188-2533-FB61-1DD2C28C24F6}"/>
                </a:ext>
              </a:extLst>
            </p:cNvPr>
            <p:cNvGrpSpPr/>
            <p:nvPr/>
          </p:nvGrpSpPr>
          <p:grpSpPr>
            <a:xfrm>
              <a:off x="11272165" y="5525468"/>
              <a:ext cx="2010520" cy="1970837"/>
              <a:chOff x="0" y="0"/>
              <a:chExt cx="41307093" cy="40491772"/>
            </a:xfrm>
          </p:grpSpPr>
          <p:sp>
            <p:nvSpPr>
              <p:cNvPr id="337" name="Freeform 35">
                <a:extLst>
                  <a:ext uri="{FF2B5EF4-FFF2-40B4-BE49-F238E27FC236}">
                    <a16:creationId xmlns:a16="http://schemas.microsoft.com/office/drawing/2014/main" id="{0CA54540-DAAF-B388-93DF-8176773A1D29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338" name="TextBox 36">
                <a:extLst>
                  <a:ext uri="{FF2B5EF4-FFF2-40B4-BE49-F238E27FC236}">
                    <a16:creationId xmlns:a16="http://schemas.microsoft.com/office/drawing/2014/main" id="{5E93C54A-AC9C-64C4-977E-234DD592065A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304" name="Group 37">
              <a:extLst>
                <a:ext uri="{FF2B5EF4-FFF2-40B4-BE49-F238E27FC236}">
                  <a16:creationId xmlns:a16="http://schemas.microsoft.com/office/drawing/2014/main" id="{12790F85-FD6A-2BC4-678A-AE3D4C8A37C3}"/>
                </a:ext>
              </a:extLst>
            </p:cNvPr>
            <p:cNvGrpSpPr/>
            <p:nvPr/>
          </p:nvGrpSpPr>
          <p:grpSpPr>
            <a:xfrm>
              <a:off x="13504228" y="5525836"/>
              <a:ext cx="2010520" cy="1970837"/>
              <a:chOff x="0" y="0"/>
              <a:chExt cx="41307093" cy="40491772"/>
            </a:xfrm>
          </p:grpSpPr>
          <p:sp>
            <p:nvSpPr>
              <p:cNvPr id="335" name="Freeform 38">
                <a:extLst>
                  <a:ext uri="{FF2B5EF4-FFF2-40B4-BE49-F238E27FC236}">
                    <a16:creationId xmlns:a16="http://schemas.microsoft.com/office/drawing/2014/main" id="{3E5C48B4-E20C-2D24-8874-25F57D31A767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336" name="TextBox 39">
                <a:extLst>
                  <a:ext uri="{FF2B5EF4-FFF2-40B4-BE49-F238E27FC236}">
                    <a16:creationId xmlns:a16="http://schemas.microsoft.com/office/drawing/2014/main" id="{57E1DB5B-368F-761F-D23E-8E24DF5AD71A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305" name="Group 40">
              <a:extLst>
                <a:ext uri="{FF2B5EF4-FFF2-40B4-BE49-F238E27FC236}">
                  <a16:creationId xmlns:a16="http://schemas.microsoft.com/office/drawing/2014/main" id="{548C3D11-AE69-32EB-EA3C-CD3EC2A8C996}"/>
                </a:ext>
              </a:extLst>
            </p:cNvPr>
            <p:cNvGrpSpPr/>
            <p:nvPr/>
          </p:nvGrpSpPr>
          <p:grpSpPr>
            <a:xfrm>
              <a:off x="15736290" y="5526204"/>
              <a:ext cx="2010520" cy="1970837"/>
              <a:chOff x="0" y="0"/>
              <a:chExt cx="41307093" cy="40491772"/>
            </a:xfrm>
          </p:grpSpPr>
          <p:sp>
            <p:nvSpPr>
              <p:cNvPr id="333" name="Freeform 41">
                <a:extLst>
                  <a:ext uri="{FF2B5EF4-FFF2-40B4-BE49-F238E27FC236}">
                    <a16:creationId xmlns:a16="http://schemas.microsoft.com/office/drawing/2014/main" id="{8E2E2F01-FC5C-3691-F320-47407B398B80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334" name="TextBox 42">
                <a:extLst>
                  <a:ext uri="{FF2B5EF4-FFF2-40B4-BE49-F238E27FC236}">
                    <a16:creationId xmlns:a16="http://schemas.microsoft.com/office/drawing/2014/main" id="{7E8E5A23-EF1A-5C9F-4ADE-3ACDE2059E88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306" name="Group 43">
              <a:extLst>
                <a:ext uri="{FF2B5EF4-FFF2-40B4-BE49-F238E27FC236}">
                  <a16:creationId xmlns:a16="http://schemas.microsoft.com/office/drawing/2014/main" id="{FEE5A0AD-11FE-ABEF-0A5D-CB6FE548B98C}"/>
                </a:ext>
              </a:extLst>
            </p:cNvPr>
            <p:cNvGrpSpPr/>
            <p:nvPr/>
          </p:nvGrpSpPr>
          <p:grpSpPr>
            <a:xfrm>
              <a:off x="2413813" y="7693373"/>
              <a:ext cx="2010520" cy="1970837"/>
              <a:chOff x="0" y="0"/>
              <a:chExt cx="41307093" cy="40491772"/>
            </a:xfrm>
          </p:grpSpPr>
          <p:sp>
            <p:nvSpPr>
              <p:cNvPr id="331" name="Freeform 44">
                <a:extLst>
                  <a:ext uri="{FF2B5EF4-FFF2-40B4-BE49-F238E27FC236}">
                    <a16:creationId xmlns:a16="http://schemas.microsoft.com/office/drawing/2014/main" id="{83D89DA4-4FEF-9BA7-0276-F11290EBFA49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332" name="TextBox 45">
                <a:extLst>
                  <a:ext uri="{FF2B5EF4-FFF2-40B4-BE49-F238E27FC236}">
                    <a16:creationId xmlns:a16="http://schemas.microsoft.com/office/drawing/2014/main" id="{F8C0037A-70C3-83F2-B040-894E10A02B43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307" name="Group 46">
              <a:extLst>
                <a:ext uri="{FF2B5EF4-FFF2-40B4-BE49-F238E27FC236}">
                  <a16:creationId xmlns:a16="http://schemas.microsoft.com/office/drawing/2014/main" id="{669803AA-CA32-A1F1-7D51-9F69D58EB4D5}"/>
                </a:ext>
              </a:extLst>
            </p:cNvPr>
            <p:cNvGrpSpPr/>
            <p:nvPr/>
          </p:nvGrpSpPr>
          <p:grpSpPr>
            <a:xfrm>
              <a:off x="6808041" y="7693741"/>
              <a:ext cx="2010520" cy="1970837"/>
              <a:chOff x="0" y="0"/>
              <a:chExt cx="41307093" cy="40491772"/>
            </a:xfrm>
          </p:grpSpPr>
          <p:sp>
            <p:nvSpPr>
              <p:cNvPr id="329" name="Freeform 47">
                <a:extLst>
                  <a:ext uri="{FF2B5EF4-FFF2-40B4-BE49-F238E27FC236}">
                    <a16:creationId xmlns:a16="http://schemas.microsoft.com/office/drawing/2014/main" id="{D0AACF81-DAE1-3EFB-A611-DB30FCF340D8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330" name="TextBox 48">
                <a:extLst>
                  <a:ext uri="{FF2B5EF4-FFF2-40B4-BE49-F238E27FC236}">
                    <a16:creationId xmlns:a16="http://schemas.microsoft.com/office/drawing/2014/main" id="{1A7A1A6F-01AE-B49A-33AF-D04ADC972B3C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308" name="Group 49">
              <a:extLst>
                <a:ext uri="{FF2B5EF4-FFF2-40B4-BE49-F238E27FC236}">
                  <a16:creationId xmlns:a16="http://schemas.microsoft.com/office/drawing/2014/main" id="{64AB5311-7B16-C32A-AD29-31B02591D519}"/>
                </a:ext>
              </a:extLst>
            </p:cNvPr>
            <p:cNvGrpSpPr/>
            <p:nvPr/>
          </p:nvGrpSpPr>
          <p:grpSpPr>
            <a:xfrm>
              <a:off x="9040103" y="7693373"/>
              <a:ext cx="2010520" cy="1970837"/>
              <a:chOff x="0" y="0"/>
              <a:chExt cx="41307093" cy="40491772"/>
            </a:xfrm>
          </p:grpSpPr>
          <p:sp>
            <p:nvSpPr>
              <p:cNvPr id="327" name="Freeform 50">
                <a:extLst>
                  <a:ext uri="{FF2B5EF4-FFF2-40B4-BE49-F238E27FC236}">
                    <a16:creationId xmlns:a16="http://schemas.microsoft.com/office/drawing/2014/main" id="{C04DF14C-37DD-582D-4093-3986417B7FF0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328" name="TextBox 51">
                <a:extLst>
                  <a:ext uri="{FF2B5EF4-FFF2-40B4-BE49-F238E27FC236}">
                    <a16:creationId xmlns:a16="http://schemas.microsoft.com/office/drawing/2014/main" id="{BB75E148-732E-E311-1549-93349DABF64B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309" name="Group 52">
              <a:extLst>
                <a:ext uri="{FF2B5EF4-FFF2-40B4-BE49-F238E27FC236}">
                  <a16:creationId xmlns:a16="http://schemas.microsoft.com/office/drawing/2014/main" id="{99C875C1-BAA3-1525-C47F-C47D3A9ADF34}"/>
                </a:ext>
              </a:extLst>
            </p:cNvPr>
            <p:cNvGrpSpPr/>
            <p:nvPr/>
          </p:nvGrpSpPr>
          <p:grpSpPr>
            <a:xfrm>
              <a:off x="11272165" y="7694109"/>
              <a:ext cx="2010520" cy="1970837"/>
              <a:chOff x="0" y="0"/>
              <a:chExt cx="41307093" cy="40491772"/>
            </a:xfrm>
          </p:grpSpPr>
          <p:sp>
            <p:nvSpPr>
              <p:cNvPr id="325" name="Freeform 53">
                <a:extLst>
                  <a:ext uri="{FF2B5EF4-FFF2-40B4-BE49-F238E27FC236}">
                    <a16:creationId xmlns:a16="http://schemas.microsoft.com/office/drawing/2014/main" id="{367CF9C1-D511-2E58-A854-E8D428BA388E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326" name="TextBox 54">
                <a:extLst>
                  <a:ext uri="{FF2B5EF4-FFF2-40B4-BE49-F238E27FC236}">
                    <a16:creationId xmlns:a16="http://schemas.microsoft.com/office/drawing/2014/main" id="{CF74146D-EBC4-53A8-6B78-45446E664067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310" name="Group 55">
              <a:extLst>
                <a:ext uri="{FF2B5EF4-FFF2-40B4-BE49-F238E27FC236}">
                  <a16:creationId xmlns:a16="http://schemas.microsoft.com/office/drawing/2014/main" id="{45E90BC7-5FBC-EDE8-5206-5DD720C17809}"/>
                </a:ext>
              </a:extLst>
            </p:cNvPr>
            <p:cNvGrpSpPr/>
            <p:nvPr/>
          </p:nvGrpSpPr>
          <p:grpSpPr>
            <a:xfrm>
              <a:off x="13504228" y="7694478"/>
              <a:ext cx="2010520" cy="1970837"/>
              <a:chOff x="0" y="0"/>
              <a:chExt cx="41307093" cy="40491772"/>
            </a:xfrm>
          </p:grpSpPr>
          <p:sp>
            <p:nvSpPr>
              <p:cNvPr id="323" name="Freeform 56">
                <a:extLst>
                  <a:ext uri="{FF2B5EF4-FFF2-40B4-BE49-F238E27FC236}">
                    <a16:creationId xmlns:a16="http://schemas.microsoft.com/office/drawing/2014/main" id="{00386854-7F2F-BD98-C772-073BF19F014E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324" name="TextBox 57">
                <a:extLst>
                  <a:ext uri="{FF2B5EF4-FFF2-40B4-BE49-F238E27FC236}">
                    <a16:creationId xmlns:a16="http://schemas.microsoft.com/office/drawing/2014/main" id="{8BF11D57-A9E8-E52A-5992-5D18D2B61E27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311" name="Group 310">
              <a:extLst>
                <a:ext uri="{FF2B5EF4-FFF2-40B4-BE49-F238E27FC236}">
                  <a16:creationId xmlns:a16="http://schemas.microsoft.com/office/drawing/2014/main" id="{1C69F54A-6CEE-5608-D927-98C44D25F0B9}"/>
                </a:ext>
              </a:extLst>
            </p:cNvPr>
            <p:cNvGrpSpPr/>
            <p:nvPr/>
          </p:nvGrpSpPr>
          <p:grpSpPr>
            <a:xfrm>
              <a:off x="15736290" y="7694846"/>
              <a:ext cx="2010520" cy="1970837"/>
              <a:chOff x="0" y="0"/>
              <a:chExt cx="41307093" cy="40491772"/>
            </a:xfrm>
          </p:grpSpPr>
          <p:sp>
            <p:nvSpPr>
              <p:cNvPr id="321" name="Freeform 59">
                <a:extLst>
                  <a:ext uri="{FF2B5EF4-FFF2-40B4-BE49-F238E27FC236}">
                    <a16:creationId xmlns:a16="http://schemas.microsoft.com/office/drawing/2014/main" id="{90AB22E3-F636-8E54-35C2-655663A59A6C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322" name="TextBox 60">
                <a:extLst>
                  <a:ext uri="{FF2B5EF4-FFF2-40B4-BE49-F238E27FC236}">
                    <a16:creationId xmlns:a16="http://schemas.microsoft.com/office/drawing/2014/main" id="{D224CB0E-3DD4-E2E4-0AC9-291EFFD4534D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312" name="Group 117">
              <a:extLst>
                <a:ext uri="{FF2B5EF4-FFF2-40B4-BE49-F238E27FC236}">
                  <a16:creationId xmlns:a16="http://schemas.microsoft.com/office/drawing/2014/main" id="{37F45615-266F-D821-33DE-B97A694C57D2}"/>
                </a:ext>
              </a:extLst>
            </p:cNvPr>
            <p:cNvGrpSpPr/>
            <p:nvPr/>
          </p:nvGrpSpPr>
          <p:grpSpPr>
            <a:xfrm>
              <a:off x="4616073" y="3367148"/>
              <a:ext cx="2010520" cy="1970837"/>
              <a:chOff x="0" y="0"/>
              <a:chExt cx="41307093" cy="40491772"/>
            </a:xfrm>
          </p:grpSpPr>
          <p:sp>
            <p:nvSpPr>
              <p:cNvPr id="319" name="Freeform 118">
                <a:extLst>
                  <a:ext uri="{FF2B5EF4-FFF2-40B4-BE49-F238E27FC236}">
                    <a16:creationId xmlns:a16="http://schemas.microsoft.com/office/drawing/2014/main" id="{6CC1EA4F-5116-F2F0-6006-91CBC942C4E3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320" name="TextBox 119">
                <a:extLst>
                  <a:ext uri="{FF2B5EF4-FFF2-40B4-BE49-F238E27FC236}">
                    <a16:creationId xmlns:a16="http://schemas.microsoft.com/office/drawing/2014/main" id="{991F69EE-A0B0-1252-8285-2DFDFB866462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313" name="Group 144">
              <a:extLst>
                <a:ext uri="{FF2B5EF4-FFF2-40B4-BE49-F238E27FC236}">
                  <a16:creationId xmlns:a16="http://schemas.microsoft.com/office/drawing/2014/main" id="{630AC0CE-A40C-5709-26B5-EFAF6A01A542}"/>
                </a:ext>
              </a:extLst>
            </p:cNvPr>
            <p:cNvGrpSpPr/>
            <p:nvPr/>
          </p:nvGrpSpPr>
          <p:grpSpPr>
            <a:xfrm>
              <a:off x="4616073" y="5536526"/>
              <a:ext cx="2010520" cy="1970837"/>
              <a:chOff x="0" y="0"/>
              <a:chExt cx="41307093" cy="40491772"/>
            </a:xfrm>
          </p:grpSpPr>
          <p:sp>
            <p:nvSpPr>
              <p:cNvPr id="317" name="Freeform 145">
                <a:extLst>
                  <a:ext uri="{FF2B5EF4-FFF2-40B4-BE49-F238E27FC236}">
                    <a16:creationId xmlns:a16="http://schemas.microsoft.com/office/drawing/2014/main" id="{1C2CE4F9-A9EB-9910-2B99-5EA0985C5401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318" name="TextBox 146">
                <a:extLst>
                  <a:ext uri="{FF2B5EF4-FFF2-40B4-BE49-F238E27FC236}">
                    <a16:creationId xmlns:a16="http://schemas.microsoft.com/office/drawing/2014/main" id="{DEBBAC58-E53B-FA40-3E51-E1ED7FF8AA4D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314" name="Group 147">
              <a:extLst>
                <a:ext uri="{FF2B5EF4-FFF2-40B4-BE49-F238E27FC236}">
                  <a16:creationId xmlns:a16="http://schemas.microsoft.com/office/drawing/2014/main" id="{41B96037-974F-849F-44B6-14DC0A9539E7}"/>
                </a:ext>
              </a:extLst>
            </p:cNvPr>
            <p:cNvGrpSpPr/>
            <p:nvPr/>
          </p:nvGrpSpPr>
          <p:grpSpPr>
            <a:xfrm>
              <a:off x="4616073" y="7705168"/>
              <a:ext cx="2010520" cy="1970837"/>
              <a:chOff x="0" y="0"/>
              <a:chExt cx="41307093" cy="40491772"/>
            </a:xfrm>
          </p:grpSpPr>
          <p:sp>
            <p:nvSpPr>
              <p:cNvPr id="315" name="Freeform 148">
                <a:extLst>
                  <a:ext uri="{FF2B5EF4-FFF2-40B4-BE49-F238E27FC236}">
                    <a16:creationId xmlns:a16="http://schemas.microsoft.com/office/drawing/2014/main" id="{7414E694-722C-F2A3-D2B3-0084D1A9119D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316" name="TextBox 149">
                <a:extLst>
                  <a:ext uri="{FF2B5EF4-FFF2-40B4-BE49-F238E27FC236}">
                    <a16:creationId xmlns:a16="http://schemas.microsoft.com/office/drawing/2014/main" id="{349C4222-C12E-2A9E-D162-9EDBCBD98449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3" name="Freeform 3"/>
          <p:cNvSpPr/>
          <p:nvPr/>
        </p:nvSpPr>
        <p:spPr>
          <a:xfrm>
            <a:off x="6874" y="-849148"/>
            <a:ext cx="18288000" cy="2194560"/>
          </a:xfrm>
          <a:custGeom>
            <a:avLst/>
            <a:gdLst/>
            <a:ahLst/>
            <a:cxnLst/>
            <a:rect l="l" t="t" r="r" b="b"/>
            <a:pathLst>
              <a:path w="18288000" h="2194560">
                <a:moveTo>
                  <a:pt x="0" y="0"/>
                </a:moveTo>
                <a:lnTo>
                  <a:pt x="18288000" y="0"/>
                </a:lnTo>
                <a:lnTo>
                  <a:pt x="18288000" y="2194560"/>
                </a:lnTo>
                <a:lnTo>
                  <a:pt x="0" y="219456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1" name="Freeform 61"/>
          <p:cNvSpPr/>
          <p:nvPr/>
        </p:nvSpPr>
        <p:spPr>
          <a:xfrm>
            <a:off x="13749574" y="5579154"/>
            <a:ext cx="1381300" cy="1841733"/>
          </a:xfrm>
          <a:custGeom>
            <a:avLst/>
            <a:gdLst/>
            <a:ahLst/>
            <a:cxnLst/>
            <a:rect l="l" t="t" r="r" b="b"/>
            <a:pathLst>
              <a:path w="1381300" h="1841733">
                <a:moveTo>
                  <a:pt x="0" y="0"/>
                </a:moveTo>
                <a:lnTo>
                  <a:pt x="1381300" y="0"/>
                </a:lnTo>
                <a:lnTo>
                  <a:pt x="1381300" y="1841734"/>
                </a:lnTo>
                <a:lnTo>
                  <a:pt x="0" y="184173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64" name="Freeform 64"/>
          <p:cNvSpPr/>
          <p:nvPr/>
        </p:nvSpPr>
        <p:spPr>
          <a:xfrm>
            <a:off x="7083049" y="5619306"/>
            <a:ext cx="1436552" cy="1841733"/>
          </a:xfrm>
          <a:custGeom>
            <a:avLst/>
            <a:gdLst/>
            <a:ahLst/>
            <a:cxnLst/>
            <a:rect l="l" t="t" r="r" b="b"/>
            <a:pathLst>
              <a:path w="1436552" h="1841733">
                <a:moveTo>
                  <a:pt x="0" y="0"/>
                </a:moveTo>
                <a:lnTo>
                  <a:pt x="1436552" y="0"/>
                </a:lnTo>
                <a:lnTo>
                  <a:pt x="1436552" y="1841734"/>
                </a:lnTo>
                <a:lnTo>
                  <a:pt x="0" y="18417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66" name="Freeform 66"/>
          <p:cNvSpPr/>
          <p:nvPr/>
        </p:nvSpPr>
        <p:spPr>
          <a:xfrm>
            <a:off x="9284648" y="5588915"/>
            <a:ext cx="1436552" cy="1841733"/>
          </a:xfrm>
          <a:custGeom>
            <a:avLst/>
            <a:gdLst/>
            <a:ahLst/>
            <a:cxnLst/>
            <a:rect l="l" t="t" r="r" b="b"/>
            <a:pathLst>
              <a:path w="1436552" h="1841733">
                <a:moveTo>
                  <a:pt x="0" y="0"/>
                </a:moveTo>
                <a:lnTo>
                  <a:pt x="1436553" y="0"/>
                </a:lnTo>
                <a:lnTo>
                  <a:pt x="1436553" y="1841733"/>
                </a:lnTo>
                <a:lnTo>
                  <a:pt x="0" y="184173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76" name="Freeform 76"/>
          <p:cNvSpPr/>
          <p:nvPr/>
        </p:nvSpPr>
        <p:spPr>
          <a:xfrm>
            <a:off x="2714611" y="5588915"/>
            <a:ext cx="1408926" cy="1841733"/>
          </a:xfrm>
          <a:custGeom>
            <a:avLst/>
            <a:gdLst/>
            <a:ahLst/>
            <a:cxnLst/>
            <a:rect l="l" t="t" r="r" b="b"/>
            <a:pathLst>
              <a:path w="1408926" h="1841733">
                <a:moveTo>
                  <a:pt x="0" y="0"/>
                </a:moveTo>
                <a:lnTo>
                  <a:pt x="1408926" y="0"/>
                </a:lnTo>
                <a:lnTo>
                  <a:pt x="1408926" y="1841733"/>
                </a:lnTo>
                <a:lnTo>
                  <a:pt x="0" y="184173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80" name="Freeform 80"/>
          <p:cNvSpPr/>
          <p:nvPr/>
        </p:nvSpPr>
        <p:spPr>
          <a:xfrm>
            <a:off x="9203227" y="5568536"/>
            <a:ext cx="1753696" cy="1916607"/>
          </a:xfrm>
          <a:custGeom>
            <a:avLst/>
            <a:gdLst/>
            <a:ahLst/>
            <a:cxnLst/>
            <a:rect l="l" t="t" r="r" b="b"/>
            <a:pathLst>
              <a:path w="1753696" h="1916607">
                <a:moveTo>
                  <a:pt x="0" y="0"/>
                </a:moveTo>
                <a:lnTo>
                  <a:pt x="1753695" y="0"/>
                </a:lnTo>
                <a:lnTo>
                  <a:pt x="1753695" y="1916608"/>
                </a:lnTo>
                <a:lnTo>
                  <a:pt x="0" y="1916608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81" name="Freeform 81"/>
          <p:cNvSpPr/>
          <p:nvPr/>
        </p:nvSpPr>
        <p:spPr>
          <a:xfrm>
            <a:off x="2515606" y="5524808"/>
            <a:ext cx="1753696" cy="1916607"/>
          </a:xfrm>
          <a:custGeom>
            <a:avLst/>
            <a:gdLst/>
            <a:ahLst/>
            <a:cxnLst/>
            <a:rect l="l" t="t" r="r" b="b"/>
            <a:pathLst>
              <a:path w="1753696" h="1916607">
                <a:moveTo>
                  <a:pt x="0" y="0"/>
                </a:moveTo>
                <a:lnTo>
                  <a:pt x="1753696" y="0"/>
                </a:lnTo>
                <a:lnTo>
                  <a:pt x="1753696" y="1916607"/>
                </a:lnTo>
                <a:lnTo>
                  <a:pt x="0" y="1916607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86" name="Freeform 86"/>
          <p:cNvSpPr/>
          <p:nvPr/>
        </p:nvSpPr>
        <p:spPr>
          <a:xfrm>
            <a:off x="9320284" y="3453535"/>
            <a:ext cx="1436552" cy="1841733"/>
          </a:xfrm>
          <a:custGeom>
            <a:avLst/>
            <a:gdLst/>
            <a:ahLst/>
            <a:cxnLst/>
            <a:rect l="l" t="t" r="r" b="b"/>
            <a:pathLst>
              <a:path w="1436552" h="1841733">
                <a:moveTo>
                  <a:pt x="0" y="0"/>
                </a:moveTo>
                <a:lnTo>
                  <a:pt x="1436553" y="0"/>
                </a:lnTo>
                <a:lnTo>
                  <a:pt x="1436553" y="1841733"/>
                </a:lnTo>
                <a:lnTo>
                  <a:pt x="0" y="184173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87" name="Freeform 87"/>
          <p:cNvSpPr/>
          <p:nvPr/>
        </p:nvSpPr>
        <p:spPr>
          <a:xfrm>
            <a:off x="9167085" y="3408333"/>
            <a:ext cx="1628653" cy="1868856"/>
          </a:xfrm>
          <a:custGeom>
            <a:avLst/>
            <a:gdLst/>
            <a:ahLst/>
            <a:cxnLst/>
            <a:rect l="l" t="t" r="r" b="b"/>
            <a:pathLst>
              <a:path w="1628653" h="1868856">
                <a:moveTo>
                  <a:pt x="0" y="0"/>
                </a:moveTo>
                <a:lnTo>
                  <a:pt x="1628653" y="0"/>
                </a:lnTo>
                <a:lnTo>
                  <a:pt x="1628653" y="1868856"/>
                </a:lnTo>
                <a:lnTo>
                  <a:pt x="0" y="1868856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4448" b="-76"/>
            </a:stretch>
          </a:blipFill>
        </p:spPr>
      </p:sp>
      <p:sp>
        <p:nvSpPr>
          <p:cNvPr id="90" name="Freeform 90"/>
          <p:cNvSpPr/>
          <p:nvPr/>
        </p:nvSpPr>
        <p:spPr>
          <a:xfrm>
            <a:off x="13656031" y="5522543"/>
            <a:ext cx="1628653" cy="1868856"/>
          </a:xfrm>
          <a:custGeom>
            <a:avLst/>
            <a:gdLst/>
            <a:ahLst/>
            <a:cxnLst/>
            <a:rect l="l" t="t" r="r" b="b"/>
            <a:pathLst>
              <a:path w="1628653" h="1868856">
                <a:moveTo>
                  <a:pt x="0" y="0"/>
                </a:moveTo>
                <a:lnTo>
                  <a:pt x="1628653" y="0"/>
                </a:lnTo>
                <a:lnTo>
                  <a:pt x="1628653" y="1868856"/>
                </a:lnTo>
                <a:lnTo>
                  <a:pt x="0" y="1868856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4448" b="-76"/>
            </a:stretch>
          </a:blipFill>
        </p:spPr>
      </p:sp>
      <p:sp>
        <p:nvSpPr>
          <p:cNvPr id="91" name="Freeform 91"/>
          <p:cNvSpPr/>
          <p:nvPr/>
        </p:nvSpPr>
        <p:spPr>
          <a:xfrm>
            <a:off x="7039166" y="5552031"/>
            <a:ext cx="1628653" cy="1868856"/>
          </a:xfrm>
          <a:custGeom>
            <a:avLst/>
            <a:gdLst/>
            <a:ahLst/>
            <a:cxnLst/>
            <a:rect l="l" t="t" r="r" b="b"/>
            <a:pathLst>
              <a:path w="1628653" h="1868856">
                <a:moveTo>
                  <a:pt x="0" y="0"/>
                </a:moveTo>
                <a:lnTo>
                  <a:pt x="1628653" y="0"/>
                </a:lnTo>
                <a:lnTo>
                  <a:pt x="1628653" y="1868856"/>
                </a:lnTo>
                <a:lnTo>
                  <a:pt x="0" y="1868856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4448" b="-76"/>
            </a:stretch>
          </a:blipFill>
        </p:spPr>
      </p:sp>
      <p:sp>
        <p:nvSpPr>
          <p:cNvPr id="95" name="Freeform 95"/>
          <p:cNvSpPr/>
          <p:nvPr/>
        </p:nvSpPr>
        <p:spPr>
          <a:xfrm>
            <a:off x="8958921" y="3276882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100" name="Freeform 100"/>
          <p:cNvSpPr/>
          <p:nvPr/>
        </p:nvSpPr>
        <p:spPr>
          <a:xfrm>
            <a:off x="6744500" y="5485312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</p:sp>
      <p:sp>
        <p:nvSpPr>
          <p:cNvPr id="101" name="Freeform 101"/>
          <p:cNvSpPr/>
          <p:nvPr/>
        </p:nvSpPr>
        <p:spPr>
          <a:xfrm>
            <a:off x="8958921" y="5485312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103" name="Freeform 103"/>
          <p:cNvSpPr/>
          <p:nvPr/>
        </p:nvSpPr>
        <p:spPr>
          <a:xfrm>
            <a:off x="13469579" y="5485312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</p:sp>
      <p:sp>
        <p:nvSpPr>
          <p:cNvPr id="105" name="Freeform 105"/>
          <p:cNvSpPr/>
          <p:nvPr/>
        </p:nvSpPr>
        <p:spPr>
          <a:xfrm>
            <a:off x="2330704" y="5485312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a:blipFill>
        </p:spPr>
      </p:sp>
      <p:sp>
        <p:nvSpPr>
          <p:cNvPr id="115" name="Freeform 115"/>
          <p:cNvSpPr/>
          <p:nvPr/>
        </p:nvSpPr>
        <p:spPr>
          <a:xfrm>
            <a:off x="2231902" y="5505092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b="-92566"/>
            </a:stretch>
          </a:blipFill>
        </p:spPr>
      </p:sp>
      <p:grpSp>
        <p:nvGrpSpPr>
          <p:cNvPr id="120" name="Group 120"/>
          <p:cNvGrpSpPr/>
          <p:nvPr/>
        </p:nvGrpSpPr>
        <p:grpSpPr>
          <a:xfrm>
            <a:off x="106341" y="3493045"/>
            <a:ext cx="2010520" cy="1586525"/>
            <a:chOff x="0" y="0"/>
            <a:chExt cx="41307093" cy="32595904"/>
          </a:xfrm>
        </p:grpSpPr>
        <p:sp>
          <p:nvSpPr>
            <p:cNvPr id="121" name="Freeform 121"/>
            <p:cNvSpPr/>
            <p:nvPr/>
          </p:nvSpPr>
          <p:spPr>
            <a:xfrm>
              <a:off x="0" y="0"/>
              <a:ext cx="41307094" cy="32595905"/>
            </a:xfrm>
            <a:custGeom>
              <a:avLst/>
              <a:gdLst/>
              <a:ahLst/>
              <a:cxnLst/>
              <a:rect l="l" t="t" r="r" b="b"/>
              <a:pathLst>
                <a:path w="41307094" h="32595905">
                  <a:moveTo>
                    <a:pt x="84715" y="0"/>
                  </a:moveTo>
                  <a:lnTo>
                    <a:pt x="41222380" y="0"/>
                  </a:lnTo>
                  <a:cubicBezTo>
                    <a:pt x="41244847" y="0"/>
                    <a:pt x="41266396" y="8925"/>
                    <a:pt x="41282280" y="24813"/>
                  </a:cubicBezTo>
                  <a:cubicBezTo>
                    <a:pt x="41298168" y="40700"/>
                    <a:pt x="41307094" y="62248"/>
                    <a:pt x="41307094" y="84715"/>
                  </a:cubicBezTo>
                  <a:lnTo>
                    <a:pt x="41307094" y="32511191"/>
                  </a:lnTo>
                  <a:cubicBezTo>
                    <a:pt x="41307094" y="32557975"/>
                    <a:pt x="41269165" y="32595905"/>
                    <a:pt x="41222380" y="32595905"/>
                  </a:cubicBezTo>
                  <a:lnTo>
                    <a:pt x="84715" y="32595905"/>
                  </a:lnTo>
                  <a:cubicBezTo>
                    <a:pt x="62248" y="32595905"/>
                    <a:pt x="40700" y="32586978"/>
                    <a:pt x="24813" y="32571091"/>
                  </a:cubicBezTo>
                  <a:cubicBezTo>
                    <a:pt x="8925" y="32555207"/>
                    <a:pt x="0" y="32533658"/>
                    <a:pt x="0" y="32511191"/>
                  </a:cubicBezTo>
                  <a:lnTo>
                    <a:pt x="0" y="84715"/>
                  </a:lnTo>
                  <a:cubicBezTo>
                    <a:pt x="0" y="62248"/>
                    <a:pt x="8925" y="40700"/>
                    <a:pt x="24813" y="24813"/>
                  </a:cubicBezTo>
                  <a:cubicBezTo>
                    <a:pt x="40700" y="8925"/>
                    <a:pt x="62248" y="0"/>
                    <a:pt x="84715" y="0"/>
                  </a:cubicBezTo>
                  <a:close/>
                </a:path>
              </a:pathLst>
            </a:custGeom>
            <a:solidFill>
              <a:srgbClr val="FFF0B3"/>
            </a:solidFill>
          </p:spPr>
        </p:sp>
        <p:sp>
          <p:nvSpPr>
            <p:cNvPr id="122" name="TextBox 122"/>
            <p:cNvSpPr txBox="1"/>
            <p:nvPr/>
          </p:nvSpPr>
          <p:spPr>
            <a:xfrm>
              <a:off x="0" y="-28575"/>
              <a:ext cx="41307093" cy="326244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3" name="Group 123"/>
          <p:cNvGrpSpPr/>
          <p:nvPr/>
        </p:nvGrpSpPr>
        <p:grpSpPr>
          <a:xfrm>
            <a:off x="2387194" y="1452568"/>
            <a:ext cx="2010520" cy="1586525"/>
            <a:chOff x="0" y="0"/>
            <a:chExt cx="41307093" cy="32595904"/>
          </a:xfrm>
        </p:grpSpPr>
        <p:sp>
          <p:nvSpPr>
            <p:cNvPr id="124" name="Freeform 124"/>
            <p:cNvSpPr/>
            <p:nvPr/>
          </p:nvSpPr>
          <p:spPr>
            <a:xfrm>
              <a:off x="0" y="0"/>
              <a:ext cx="41307094" cy="32595905"/>
            </a:xfrm>
            <a:custGeom>
              <a:avLst/>
              <a:gdLst/>
              <a:ahLst/>
              <a:cxnLst/>
              <a:rect l="l" t="t" r="r" b="b"/>
              <a:pathLst>
                <a:path w="41307094" h="32595905">
                  <a:moveTo>
                    <a:pt x="84715" y="0"/>
                  </a:moveTo>
                  <a:lnTo>
                    <a:pt x="41222380" y="0"/>
                  </a:lnTo>
                  <a:cubicBezTo>
                    <a:pt x="41244847" y="0"/>
                    <a:pt x="41266396" y="8925"/>
                    <a:pt x="41282280" y="24813"/>
                  </a:cubicBezTo>
                  <a:cubicBezTo>
                    <a:pt x="41298168" y="40700"/>
                    <a:pt x="41307094" y="62248"/>
                    <a:pt x="41307094" y="84715"/>
                  </a:cubicBezTo>
                  <a:lnTo>
                    <a:pt x="41307094" y="32511191"/>
                  </a:lnTo>
                  <a:cubicBezTo>
                    <a:pt x="41307094" y="32557975"/>
                    <a:pt x="41269165" y="32595905"/>
                    <a:pt x="41222380" y="32595905"/>
                  </a:cubicBezTo>
                  <a:lnTo>
                    <a:pt x="84715" y="32595905"/>
                  </a:lnTo>
                  <a:cubicBezTo>
                    <a:pt x="62248" y="32595905"/>
                    <a:pt x="40700" y="32586978"/>
                    <a:pt x="24813" y="32571091"/>
                  </a:cubicBezTo>
                  <a:cubicBezTo>
                    <a:pt x="8925" y="32555207"/>
                    <a:pt x="0" y="32533658"/>
                    <a:pt x="0" y="32511191"/>
                  </a:cubicBezTo>
                  <a:lnTo>
                    <a:pt x="0" y="84715"/>
                  </a:lnTo>
                  <a:cubicBezTo>
                    <a:pt x="0" y="62248"/>
                    <a:pt x="8925" y="40700"/>
                    <a:pt x="24813" y="24813"/>
                  </a:cubicBezTo>
                  <a:cubicBezTo>
                    <a:pt x="40700" y="8925"/>
                    <a:pt x="62248" y="0"/>
                    <a:pt x="84715" y="0"/>
                  </a:cubicBezTo>
                  <a:close/>
                </a:path>
              </a:pathLst>
            </a:custGeom>
            <a:solidFill>
              <a:srgbClr val="FFF0B3"/>
            </a:solidFill>
          </p:spPr>
        </p:sp>
        <p:sp>
          <p:nvSpPr>
            <p:cNvPr id="125" name="TextBox 125"/>
            <p:cNvSpPr txBox="1"/>
            <p:nvPr/>
          </p:nvSpPr>
          <p:spPr>
            <a:xfrm>
              <a:off x="0" y="-28575"/>
              <a:ext cx="41307093" cy="326244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6" name="Group 126"/>
          <p:cNvGrpSpPr/>
          <p:nvPr/>
        </p:nvGrpSpPr>
        <p:grpSpPr>
          <a:xfrm>
            <a:off x="4581388" y="1462093"/>
            <a:ext cx="2010520" cy="1586525"/>
            <a:chOff x="0" y="0"/>
            <a:chExt cx="41307093" cy="32595904"/>
          </a:xfrm>
        </p:grpSpPr>
        <p:sp>
          <p:nvSpPr>
            <p:cNvPr id="127" name="Freeform 127"/>
            <p:cNvSpPr/>
            <p:nvPr/>
          </p:nvSpPr>
          <p:spPr>
            <a:xfrm>
              <a:off x="0" y="0"/>
              <a:ext cx="41307094" cy="32595905"/>
            </a:xfrm>
            <a:custGeom>
              <a:avLst/>
              <a:gdLst/>
              <a:ahLst/>
              <a:cxnLst/>
              <a:rect l="l" t="t" r="r" b="b"/>
              <a:pathLst>
                <a:path w="41307094" h="32595905">
                  <a:moveTo>
                    <a:pt x="84715" y="0"/>
                  </a:moveTo>
                  <a:lnTo>
                    <a:pt x="41222380" y="0"/>
                  </a:lnTo>
                  <a:cubicBezTo>
                    <a:pt x="41244847" y="0"/>
                    <a:pt x="41266396" y="8925"/>
                    <a:pt x="41282280" y="24813"/>
                  </a:cubicBezTo>
                  <a:cubicBezTo>
                    <a:pt x="41298168" y="40700"/>
                    <a:pt x="41307094" y="62248"/>
                    <a:pt x="41307094" y="84715"/>
                  </a:cubicBezTo>
                  <a:lnTo>
                    <a:pt x="41307094" y="32511191"/>
                  </a:lnTo>
                  <a:cubicBezTo>
                    <a:pt x="41307094" y="32557975"/>
                    <a:pt x="41269165" y="32595905"/>
                    <a:pt x="41222380" y="32595905"/>
                  </a:cubicBezTo>
                  <a:lnTo>
                    <a:pt x="84715" y="32595905"/>
                  </a:lnTo>
                  <a:cubicBezTo>
                    <a:pt x="62248" y="32595905"/>
                    <a:pt x="40700" y="32586978"/>
                    <a:pt x="24813" y="32571091"/>
                  </a:cubicBezTo>
                  <a:cubicBezTo>
                    <a:pt x="8925" y="32555207"/>
                    <a:pt x="0" y="32533658"/>
                    <a:pt x="0" y="32511191"/>
                  </a:cubicBezTo>
                  <a:lnTo>
                    <a:pt x="0" y="84715"/>
                  </a:lnTo>
                  <a:cubicBezTo>
                    <a:pt x="0" y="62248"/>
                    <a:pt x="8925" y="40700"/>
                    <a:pt x="24813" y="24813"/>
                  </a:cubicBezTo>
                  <a:cubicBezTo>
                    <a:pt x="40700" y="8925"/>
                    <a:pt x="62248" y="0"/>
                    <a:pt x="84715" y="0"/>
                  </a:cubicBezTo>
                  <a:close/>
                </a:path>
              </a:pathLst>
            </a:custGeom>
            <a:solidFill>
              <a:srgbClr val="FFF0B3"/>
            </a:solidFill>
          </p:spPr>
        </p:sp>
        <p:sp>
          <p:nvSpPr>
            <p:cNvPr id="128" name="TextBox 128"/>
            <p:cNvSpPr txBox="1"/>
            <p:nvPr/>
          </p:nvSpPr>
          <p:spPr>
            <a:xfrm>
              <a:off x="0" y="-28575"/>
              <a:ext cx="41307093" cy="326244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9" name="Group 129"/>
          <p:cNvGrpSpPr/>
          <p:nvPr/>
        </p:nvGrpSpPr>
        <p:grpSpPr>
          <a:xfrm>
            <a:off x="6839083" y="1462093"/>
            <a:ext cx="2010520" cy="1586525"/>
            <a:chOff x="0" y="0"/>
            <a:chExt cx="41307093" cy="32595904"/>
          </a:xfrm>
        </p:grpSpPr>
        <p:sp>
          <p:nvSpPr>
            <p:cNvPr id="130" name="Freeform 130"/>
            <p:cNvSpPr/>
            <p:nvPr/>
          </p:nvSpPr>
          <p:spPr>
            <a:xfrm>
              <a:off x="0" y="0"/>
              <a:ext cx="41307094" cy="32595905"/>
            </a:xfrm>
            <a:custGeom>
              <a:avLst/>
              <a:gdLst/>
              <a:ahLst/>
              <a:cxnLst/>
              <a:rect l="l" t="t" r="r" b="b"/>
              <a:pathLst>
                <a:path w="41307094" h="32595905">
                  <a:moveTo>
                    <a:pt x="84715" y="0"/>
                  </a:moveTo>
                  <a:lnTo>
                    <a:pt x="41222380" y="0"/>
                  </a:lnTo>
                  <a:cubicBezTo>
                    <a:pt x="41244847" y="0"/>
                    <a:pt x="41266396" y="8925"/>
                    <a:pt x="41282280" y="24813"/>
                  </a:cubicBezTo>
                  <a:cubicBezTo>
                    <a:pt x="41298168" y="40700"/>
                    <a:pt x="41307094" y="62248"/>
                    <a:pt x="41307094" y="84715"/>
                  </a:cubicBezTo>
                  <a:lnTo>
                    <a:pt x="41307094" y="32511191"/>
                  </a:lnTo>
                  <a:cubicBezTo>
                    <a:pt x="41307094" y="32557975"/>
                    <a:pt x="41269165" y="32595905"/>
                    <a:pt x="41222380" y="32595905"/>
                  </a:cubicBezTo>
                  <a:lnTo>
                    <a:pt x="84715" y="32595905"/>
                  </a:lnTo>
                  <a:cubicBezTo>
                    <a:pt x="62248" y="32595905"/>
                    <a:pt x="40700" y="32586978"/>
                    <a:pt x="24813" y="32571091"/>
                  </a:cubicBezTo>
                  <a:cubicBezTo>
                    <a:pt x="8925" y="32555207"/>
                    <a:pt x="0" y="32533658"/>
                    <a:pt x="0" y="32511191"/>
                  </a:cubicBezTo>
                  <a:lnTo>
                    <a:pt x="0" y="84715"/>
                  </a:lnTo>
                  <a:cubicBezTo>
                    <a:pt x="0" y="62248"/>
                    <a:pt x="8925" y="40700"/>
                    <a:pt x="24813" y="24813"/>
                  </a:cubicBezTo>
                  <a:cubicBezTo>
                    <a:pt x="40700" y="8925"/>
                    <a:pt x="62248" y="0"/>
                    <a:pt x="84715" y="0"/>
                  </a:cubicBezTo>
                  <a:close/>
                </a:path>
              </a:pathLst>
            </a:custGeom>
            <a:solidFill>
              <a:srgbClr val="FFF0B3"/>
            </a:solidFill>
          </p:spPr>
        </p:sp>
        <p:sp>
          <p:nvSpPr>
            <p:cNvPr id="131" name="TextBox 131"/>
            <p:cNvSpPr txBox="1"/>
            <p:nvPr/>
          </p:nvSpPr>
          <p:spPr>
            <a:xfrm>
              <a:off x="0" y="-28575"/>
              <a:ext cx="41307093" cy="326244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2" name="Group 132"/>
          <p:cNvGrpSpPr/>
          <p:nvPr/>
        </p:nvGrpSpPr>
        <p:grpSpPr>
          <a:xfrm>
            <a:off x="9040103" y="1462093"/>
            <a:ext cx="2010520" cy="1586525"/>
            <a:chOff x="0" y="0"/>
            <a:chExt cx="41307093" cy="32595904"/>
          </a:xfrm>
        </p:grpSpPr>
        <p:sp>
          <p:nvSpPr>
            <p:cNvPr id="133" name="Freeform 133"/>
            <p:cNvSpPr/>
            <p:nvPr/>
          </p:nvSpPr>
          <p:spPr>
            <a:xfrm>
              <a:off x="0" y="0"/>
              <a:ext cx="41307094" cy="32595905"/>
            </a:xfrm>
            <a:custGeom>
              <a:avLst/>
              <a:gdLst/>
              <a:ahLst/>
              <a:cxnLst/>
              <a:rect l="l" t="t" r="r" b="b"/>
              <a:pathLst>
                <a:path w="41307094" h="32595905">
                  <a:moveTo>
                    <a:pt x="84715" y="0"/>
                  </a:moveTo>
                  <a:lnTo>
                    <a:pt x="41222380" y="0"/>
                  </a:lnTo>
                  <a:cubicBezTo>
                    <a:pt x="41244847" y="0"/>
                    <a:pt x="41266396" y="8925"/>
                    <a:pt x="41282280" y="24813"/>
                  </a:cubicBezTo>
                  <a:cubicBezTo>
                    <a:pt x="41298168" y="40700"/>
                    <a:pt x="41307094" y="62248"/>
                    <a:pt x="41307094" y="84715"/>
                  </a:cubicBezTo>
                  <a:lnTo>
                    <a:pt x="41307094" y="32511191"/>
                  </a:lnTo>
                  <a:cubicBezTo>
                    <a:pt x="41307094" y="32557975"/>
                    <a:pt x="41269165" y="32595905"/>
                    <a:pt x="41222380" y="32595905"/>
                  </a:cubicBezTo>
                  <a:lnTo>
                    <a:pt x="84715" y="32595905"/>
                  </a:lnTo>
                  <a:cubicBezTo>
                    <a:pt x="62248" y="32595905"/>
                    <a:pt x="40700" y="32586978"/>
                    <a:pt x="24813" y="32571091"/>
                  </a:cubicBezTo>
                  <a:cubicBezTo>
                    <a:pt x="8925" y="32555207"/>
                    <a:pt x="0" y="32533658"/>
                    <a:pt x="0" y="32511191"/>
                  </a:cubicBezTo>
                  <a:lnTo>
                    <a:pt x="0" y="84715"/>
                  </a:lnTo>
                  <a:cubicBezTo>
                    <a:pt x="0" y="62248"/>
                    <a:pt x="8925" y="40700"/>
                    <a:pt x="24813" y="24813"/>
                  </a:cubicBezTo>
                  <a:cubicBezTo>
                    <a:pt x="40700" y="8925"/>
                    <a:pt x="62248" y="0"/>
                    <a:pt x="84715" y="0"/>
                  </a:cubicBezTo>
                  <a:close/>
                </a:path>
              </a:pathLst>
            </a:custGeom>
            <a:solidFill>
              <a:srgbClr val="FFF0B3"/>
            </a:solidFill>
          </p:spPr>
        </p:sp>
        <p:sp>
          <p:nvSpPr>
            <p:cNvPr id="134" name="TextBox 134"/>
            <p:cNvSpPr txBox="1"/>
            <p:nvPr/>
          </p:nvSpPr>
          <p:spPr>
            <a:xfrm>
              <a:off x="0" y="-28575"/>
              <a:ext cx="41307093" cy="326244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5" name="Group 135"/>
          <p:cNvGrpSpPr/>
          <p:nvPr/>
        </p:nvGrpSpPr>
        <p:grpSpPr>
          <a:xfrm>
            <a:off x="11241124" y="1462093"/>
            <a:ext cx="2010520" cy="1586525"/>
            <a:chOff x="0" y="0"/>
            <a:chExt cx="41307093" cy="32595904"/>
          </a:xfrm>
        </p:grpSpPr>
        <p:sp>
          <p:nvSpPr>
            <p:cNvPr id="136" name="Freeform 136"/>
            <p:cNvSpPr/>
            <p:nvPr/>
          </p:nvSpPr>
          <p:spPr>
            <a:xfrm>
              <a:off x="0" y="0"/>
              <a:ext cx="41307094" cy="32595905"/>
            </a:xfrm>
            <a:custGeom>
              <a:avLst/>
              <a:gdLst/>
              <a:ahLst/>
              <a:cxnLst/>
              <a:rect l="l" t="t" r="r" b="b"/>
              <a:pathLst>
                <a:path w="41307094" h="32595905">
                  <a:moveTo>
                    <a:pt x="84715" y="0"/>
                  </a:moveTo>
                  <a:lnTo>
                    <a:pt x="41222380" y="0"/>
                  </a:lnTo>
                  <a:cubicBezTo>
                    <a:pt x="41244847" y="0"/>
                    <a:pt x="41266396" y="8925"/>
                    <a:pt x="41282280" y="24813"/>
                  </a:cubicBezTo>
                  <a:cubicBezTo>
                    <a:pt x="41298168" y="40700"/>
                    <a:pt x="41307094" y="62248"/>
                    <a:pt x="41307094" y="84715"/>
                  </a:cubicBezTo>
                  <a:lnTo>
                    <a:pt x="41307094" y="32511191"/>
                  </a:lnTo>
                  <a:cubicBezTo>
                    <a:pt x="41307094" y="32557975"/>
                    <a:pt x="41269165" y="32595905"/>
                    <a:pt x="41222380" y="32595905"/>
                  </a:cubicBezTo>
                  <a:lnTo>
                    <a:pt x="84715" y="32595905"/>
                  </a:lnTo>
                  <a:cubicBezTo>
                    <a:pt x="62248" y="32595905"/>
                    <a:pt x="40700" y="32586978"/>
                    <a:pt x="24813" y="32571091"/>
                  </a:cubicBezTo>
                  <a:cubicBezTo>
                    <a:pt x="8925" y="32555207"/>
                    <a:pt x="0" y="32533658"/>
                    <a:pt x="0" y="32511191"/>
                  </a:cubicBezTo>
                  <a:lnTo>
                    <a:pt x="0" y="84715"/>
                  </a:lnTo>
                  <a:cubicBezTo>
                    <a:pt x="0" y="62248"/>
                    <a:pt x="8925" y="40700"/>
                    <a:pt x="24813" y="24813"/>
                  </a:cubicBezTo>
                  <a:cubicBezTo>
                    <a:pt x="40700" y="8925"/>
                    <a:pt x="62248" y="0"/>
                    <a:pt x="84715" y="0"/>
                  </a:cubicBezTo>
                  <a:close/>
                </a:path>
              </a:pathLst>
            </a:custGeom>
            <a:solidFill>
              <a:srgbClr val="FFF0B3"/>
            </a:solidFill>
          </p:spPr>
        </p:sp>
        <p:sp>
          <p:nvSpPr>
            <p:cNvPr id="137" name="TextBox 137"/>
            <p:cNvSpPr txBox="1"/>
            <p:nvPr/>
          </p:nvSpPr>
          <p:spPr>
            <a:xfrm>
              <a:off x="0" y="-28575"/>
              <a:ext cx="41307093" cy="326244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8" name="Group 138"/>
          <p:cNvGrpSpPr/>
          <p:nvPr/>
        </p:nvGrpSpPr>
        <p:grpSpPr>
          <a:xfrm>
            <a:off x="13488707" y="1462093"/>
            <a:ext cx="2010520" cy="1586525"/>
            <a:chOff x="0" y="0"/>
            <a:chExt cx="41307093" cy="32595904"/>
          </a:xfrm>
        </p:grpSpPr>
        <p:sp>
          <p:nvSpPr>
            <p:cNvPr id="139" name="Freeform 139"/>
            <p:cNvSpPr/>
            <p:nvPr/>
          </p:nvSpPr>
          <p:spPr>
            <a:xfrm>
              <a:off x="0" y="0"/>
              <a:ext cx="41307094" cy="32595905"/>
            </a:xfrm>
            <a:custGeom>
              <a:avLst/>
              <a:gdLst/>
              <a:ahLst/>
              <a:cxnLst/>
              <a:rect l="l" t="t" r="r" b="b"/>
              <a:pathLst>
                <a:path w="41307094" h="32595905">
                  <a:moveTo>
                    <a:pt x="84715" y="0"/>
                  </a:moveTo>
                  <a:lnTo>
                    <a:pt x="41222380" y="0"/>
                  </a:lnTo>
                  <a:cubicBezTo>
                    <a:pt x="41244847" y="0"/>
                    <a:pt x="41266396" y="8925"/>
                    <a:pt x="41282280" y="24813"/>
                  </a:cubicBezTo>
                  <a:cubicBezTo>
                    <a:pt x="41298168" y="40700"/>
                    <a:pt x="41307094" y="62248"/>
                    <a:pt x="41307094" y="84715"/>
                  </a:cubicBezTo>
                  <a:lnTo>
                    <a:pt x="41307094" y="32511191"/>
                  </a:lnTo>
                  <a:cubicBezTo>
                    <a:pt x="41307094" y="32557975"/>
                    <a:pt x="41269165" y="32595905"/>
                    <a:pt x="41222380" y="32595905"/>
                  </a:cubicBezTo>
                  <a:lnTo>
                    <a:pt x="84715" y="32595905"/>
                  </a:lnTo>
                  <a:cubicBezTo>
                    <a:pt x="62248" y="32595905"/>
                    <a:pt x="40700" y="32586978"/>
                    <a:pt x="24813" y="32571091"/>
                  </a:cubicBezTo>
                  <a:cubicBezTo>
                    <a:pt x="8925" y="32555207"/>
                    <a:pt x="0" y="32533658"/>
                    <a:pt x="0" y="32511191"/>
                  </a:cubicBezTo>
                  <a:lnTo>
                    <a:pt x="0" y="84715"/>
                  </a:lnTo>
                  <a:cubicBezTo>
                    <a:pt x="0" y="62248"/>
                    <a:pt x="8925" y="40700"/>
                    <a:pt x="24813" y="24813"/>
                  </a:cubicBezTo>
                  <a:cubicBezTo>
                    <a:pt x="40700" y="8925"/>
                    <a:pt x="62248" y="0"/>
                    <a:pt x="84715" y="0"/>
                  </a:cubicBezTo>
                  <a:close/>
                </a:path>
              </a:pathLst>
            </a:custGeom>
            <a:solidFill>
              <a:srgbClr val="FFF0B3"/>
            </a:solidFill>
          </p:spPr>
        </p:sp>
        <p:sp>
          <p:nvSpPr>
            <p:cNvPr id="140" name="TextBox 140"/>
            <p:cNvSpPr txBox="1"/>
            <p:nvPr/>
          </p:nvSpPr>
          <p:spPr>
            <a:xfrm>
              <a:off x="0" y="-28575"/>
              <a:ext cx="41307093" cy="326244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1" name="Group 141"/>
          <p:cNvGrpSpPr/>
          <p:nvPr/>
        </p:nvGrpSpPr>
        <p:grpSpPr>
          <a:xfrm>
            <a:off x="15704641" y="1462093"/>
            <a:ext cx="2010520" cy="1586525"/>
            <a:chOff x="0" y="0"/>
            <a:chExt cx="41307093" cy="32595904"/>
          </a:xfrm>
        </p:grpSpPr>
        <p:sp>
          <p:nvSpPr>
            <p:cNvPr id="142" name="Freeform 142"/>
            <p:cNvSpPr/>
            <p:nvPr/>
          </p:nvSpPr>
          <p:spPr>
            <a:xfrm>
              <a:off x="0" y="0"/>
              <a:ext cx="41307094" cy="32595905"/>
            </a:xfrm>
            <a:custGeom>
              <a:avLst/>
              <a:gdLst/>
              <a:ahLst/>
              <a:cxnLst/>
              <a:rect l="l" t="t" r="r" b="b"/>
              <a:pathLst>
                <a:path w="41307094" h="32595905">
                  <a:moveTo>
                    <a:pt x="84715" y="0"/>
                  </a:moveTo>
                  <a:lnTo>
                    <a:pt x="41222380" y="0"/>
                  </a:lnTo>
                  <a:cubicBezTo>
                    <a:pt x="41244847" y="0"/>
                    <a:pt x="41266396" y="8925"/>
                    <a:pt x="41282280" y="24813"/>
                  </a:cubicBezTo>
                  <a:cubicBezTo>
                    <a:pt x="41298168" y="40700"/>
                    <a:pt x="41307094" y="62248"/>
                    <a:pt x="41307094" y="84715"/>
                  </a:cubicBezTo>
                  <a:lnTo>
                    <a:pt x="41307094" y="32511191"/>
                  </a:lnTo>
                  <a:cubicBezTo>
                    <a:pt x="41307094" y="32557975"/>
                    <a:pt x="41269165" y="32595905"/>
                    <a:pt x="41222380" y="32595905"/>
                  </a:cubicBezTo>
                  <a:lnTo>
                    <a:pt x="84715" y="32595905"/>
                  </a:lnTo>
                  <a:cubicBezTo>
                    <a:pt x="62248" y="32595905"/>
                    <a:pt x="40700" y="32586978"/>
                    <a:pt x="24813" y="32571091"/>
                  </a:cubicBezTo>
                  <a:cubicBezTo>
                    <a:pt x="8925" y="32555207"/>
                    <a:pt x="0" y="32533658"/>
                    <a:pt x="0" y="32511191"/>
                  </a:cubicBezTo>
                  <a:lnTo>
                    <a:pt x="0" y="84715"/>
                  </a:lnTo>
                  <a:cubicBezTo>
                    <a:pt x="0" y="62248"/>
                    <a:pt x="8925" y="40700"/>
                    <a:pt x="24813" y="24813"/>
                  </a:cubicBezTo>
                  <a:cubicBezTo>
                    <a:pt x="40700" y="8925"/>
                    <a:pt x="62248" y="0"/>
                    <a:pt x="84715" y="0"/>
                  </a:cubicBezTo>
                  <a:close/>
                </a:path>
              </a:pathLst>
            </a:custGeom>
            <a:solidFill>
              <a:srgbClr val="FFF0B3"/>
            </a:solidFill>
          </p:spPr>
        </p:sp>
        <p:sp>
          <p:nvSpPr>
            <p:cNvPr id="143" name="TextBox 143"/>
            <p:cNvSpPr txBox="1"/>
            <p:nvPr/>
          </p:nvSpPr>
          <p:spPr>
            <a:xfrm>
              <a:off x="0" y="-28575"/>
              <a:ext cx="41307093" cy="326244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2" name="Freeform 152"/>
          <p:cNvSpPr/>
          <p:nvPr/>
        </p:nvSpPr>
        <p:spPr>
          <a:xfrm>
            <a:off x="4968331" y="3452475"/>
            <a:ext cx="1381300" cy="1841733"/>
          </a:xfrm>
          <a:custGeom>
            <a:avLst/>
            <a:gdLst/>
            <a:ahLst/>
            <a:cxnLst/>
            <a:rect l="l" t="t" r="r" b="b"/>
            <a:pathLst>
              <a:path w="1381300" h="1841733">
                <a:moveTo>
                  <a:pt x="0" y="0"/>
                </a:moveTo>
                <a:lnTo>
                  <a:pt x="1381300" y="0"/>
                </a:lnTo>
                <a:lnTo>
                  <a:pt x="1381300" y="1841734"/>
                </a:lnTo>
                <a:lnTo>
                  <a:pt x="0" y="1841734"/>
                </a:lnTo>
                <a:lnTo>
                  <a:pt x="0" y="0"/>
                </a:lnTo>
                <a:close/>
              </a:path>
            </a:pathLst>
          </a:custGeom>
          <a:blipFill>
            <a:blip r:embed="rId29"/>
            <a:stretch>
              <a:fillRect/>
            </a:stretch>
          </a:blipFill>
        </p:spPr>
      </p:sp>
      <p:sp>
        <p:nvSpPr>
          <p:cNvPr id="155" name="Freeform 155"/>
          <p:cNvSpPr/>
          <p:nvPr/>
        </p:nvSpPr>
        <p:spPr>
          <a:xfrm>
            <a:off x="4542240" y="3260522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a:blipFill>
        </p:spPr>
      </p:sp>
      <p:grpSp>
        <p:nvGrpSpPr>
          <p:cNvPr id="156" name="Group 156"/>
          <p:cNvGrpSpPr/>
          <p:nvPr/>
        </p:nvGrpSpPr>
        <p:grpSpPr>
          <a:xfrm>
            <a:off x="106341" y="5703501"/>
            <a:ext cx="2010520" cy="1586525"/>
            <a:chOff x="0" y="0"/>
            <a:chExt cx="41307093" cy="32595904"/>
          </a:xfrm>
        </p:grpSpPr>
        <p:sp>
          <p:nvSpPr>
            <p:cNvPr id="157" name="Freeform 157"/>
            <p:cNvSpPr/>
            <p:nvPr/>
          </p:nvSpPr>
          <p:spPr>
            <a:xfrm>
              <a:off x="0" y="0"/>
              <a:ext cx="41307094" cy="32595905"/>
            </a:xfrm>
            <a:custGeom>
              <a:avLst/>
              <a:gdLst/>
              <a:ahLst/>
              <a:cxnLst/>
              <a:rect l="l" t="t" r="r" b="b"/>
              <a:pathLst>
                <a:path w="41307094" h="32595905">
                  <a:moveTo>
                    <a:pt x="84715" y="0"/>
                  </a:moveTo>
                  <a:lnTo>
                    <a:pt x="41222380" y="0"/>
                  </a:lnTo>
                  <a:cubicBezTo>
                    <a:pt x="41244847" y="0"/>
                    <a:pt x="41266396" y="8925"/>
                    <a:pt x="41282280" y="24813"/>
                  </a:cubicBezTo>
                  <a:cubicBezTo>
                    <a:pt x="41298168" y="40700"/>
                    <a:pt x="41307094" y="62248"/>
                    <a:pt x="41307094" y="84715"/>
                  </a:cubicBezTo>
                  <a:lnTo>
                    <a:pt x="41307094" y="32511191"/>
                  </a:lnTo>
                  <a:cubicBezTo>
                    <a:pt x="41307094" y="32557975"/>
                    <a:pt x="41269165" y="32595905"/>
                    <a:pt x="41222380" y="32595905"/>
                  </a:cubicBezTo>
                  <a:lnTo>
                    <a:pt x="84715" y="32595905"/>
                  </a:lnTo>
                  <a:cubicBezTo>
                    <a:pt x="62248" y="32595905"/>
                    <a:pt x="40700" y="32586978"/>
                    <a:pt x="24813" y="32571091"/>
                  </a:cubicBezTo>
                  <a:cubicBezTo>
                    <a:pt x="8925" y="32555207"/>
                    <a:pt x="0" y="32533658"/>
                    <a:pt x="0" y="32511191"/>
                  </a:cubicBezTo>
                  <a:lnTo>
                    <a:pt x="0" y="84715"/>
                  </a:lnTo>
                  <a:cubicBezTo>
                    <a:pt x="0" y="62248"/>
                    <a:pt x="8925" y="40700"/>
                    <a:pt x="24813" y="24813"/>
                  </a:cubicBezTo>
                  <a:cubicBezTo>
                    <a:pt x="40700" y="8925"/>
                    <a:pt x="62248" y="0"/>
                    <a:pt x="84715" y="0"/>
                  </a:cubicBezTo>
                  <a:close/>
                </a:path>
              </a:pathLst>
            </a:custGeom>
            <a:solidFill>
              <a:srgbClr val="FFF0B3"/>
            </a:solidFill>
          </p:spPr>
        </p:sp>
        <p:sp>
          <p:nvSpPr>
            <p:cNvPr id="158" name="TextBox 158"/>
            <p:cNvSpPr txBox="1"/>
            <p:nvPr/>
          </p:nvSpPr>
          <p:spPr>
            <a:xfrm>
              <a:off x="0" y="-28575"/>
              <a:ext cx="41307093" cy="326244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9" name="Group 159"/>
          <p:cNvGrpSpPr/>
          <p:nvPr/>
        </p:nvGrpSpPr>
        <p:grpSpPr>
          <a:xfrm>
            <a:off x="106341" y="7884275"/>
            <a:ext cx="2010520" cy="1586525"/>
            <a:chOff x="0" y="0"/>
            <a:chExt cx="41307093" cy="32595904"/>
          </a:xfrm>
        </p:grpSpPr>
        <p:sp>
          <p:nvSpPr>
            <p:cNvPr id="160" name="Freeform 160"/>
            <p:cNvSpPr/>
            <p:nvPr/>
          </p:nvSpPr>
          <p:spPr>
            <a:xfrm>
              <a:off x="0" y="0"/>
              <a:ext cx="41307094" cy="32595905"/>
            </a:xfrm>
            <a:custGeom>
              <a:avLst/>
              <a:gdLst/>
              <a:ahLst/>
              <a:cxnLst/>
              <a:rect l="l" t="t" r="r" b="b"/>
              <a:pathLst>
                <a:path w="41307094" h="32595905">
                  <a:moveTo>
                    <a:pt x="84715" y="0"/>
                  </a:moveTo>
                  <a:lnTo>
                    <a:pt x="41222380" y="0"/>
                  </a:lnTo>
                  <a:cubicBezTo>
                    <a:pt x="41244847" y="0"/>
                    <a:pt x="41266396" y="8925"/>
                    <a:pt x="41282280" y="24813"/>
                  </a:cubicBezTo>
                  <a:cubicBezTo>
                    <a:pt x="41298168" y="40700"/>
                    <a:pt x="41307094" y="62248"/>
                    <a:pt x="41307094" y="84715"/>
                  </a:cubicBezTo>
                  <a:lnTo>
                    <a:pt x="41307094" y="32511191"/>
                  </a:lnTo>
                  <a:cubicBezTo>
                    <a:pt x="41307094" y="32557975"/>
                    <a:pt x="41269165" y="32595905"/>
                    <a:pt x="41222380" y="32595905"/>
                  </a:cubicBezTo>
                  <a:lnTo>
                    <a:pt x="84715" y="32595905"/>
                  </a:lnTo>
                  <a:cubicBezTo>
                    <a:pt x="62248" y="32595905"/>
                    <a:pt x="40700" y="32586978"/>
                    <a:pt x="24813" y="32571091"/>
                  </a:cubicBezTo>
                  <a:cubicBezTo>
                    <a:pt x="8925" y="32555207"/>
                    <a:pt x="0" y="32533658"/>
                    <a:pt x="0" y="32511191"/>
                  </a:cubicBezTo>
                  <a:lnTo>
                    <a:pt x="0" y="84715"/>
                  </a:lnTo>
                  <a:cubicBezTo>
                    <a:pt x="0" y="62248"/>
                    <a:pt x="8925" y="40700"/>
                    <a:pt x="24813" y="24813"/>
                  </a:cubicBezTo>
                  <a:cubicBezTo>
                    <a:pt x="40700" y="8925"/>
                    <a:pt x="62248" y="0"/>
                    <a:pt x="84715" y="0"/>
                  </a:cubicBezTo>
                  <a:close/>
                </a:path>
              </a:pathLst>
            </a:custGeom>
            <a:solidFill>
              <a:srgbClr val="FFF0B3"/>
            </a:solidFill>
          </p:spPr>
        </p:sp>
        <p:sp>
          <p:nvSpPr>
            <p:cNvPr id="161" name="TextBox 161"/>
            <p:cNvSpPr txBox="1"/>
            <p:nvPr/>
          </p:nvSpPr>
          <p:spPr>
            <a:xfrm>
              <a:off x="0" y="-28575"/>
              <a:ext cx="41307093" cy="326244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62" name="Freeform 162"/>
          <p:cNvSpPr/>
          <p:nvPr/>
        </p:nvSpPr>
        <p:spPr>
          <a:xfrm>
            <a:off x="13661533" y="1535178"/>
            <a:ext cx="1739587" cy="1513440"/>
          </a:xfrm>
          <a:custGeom>
            <a:avLst/>
            <a:gdLst/>
            <a:ahLst/>
            <a:cxnLst/>
            <a:rect l="l" t="t" r="r" b="b"/>
            <a:pathLst>
              <a:path w="1739587" h="1513440">
                <a:moveTo>
                  <a:pt x="0" y="0"/>
                </a:moveTo>
                <a:lnTo>
                  <a:pt x="1739586" y="0"/>
                </a:lnTo>
                <a:lnTo>
                  <a:pt x="1739586" y="1513440"/>
                </a:lnTo>
                <a:lnTo>
                  <a:pt x="0" y="1513440"/>
                </a:lnTo>
                <a:lnTo>
                  <a:pt x="0" y="0"/>
                </a:lnTo>
                <a:close/>
              </a:path>
            </a:pathLst>
          </a:custGeom>
          <a:blipFill>
            <a:blip r:embed="rId32"/>
            <a:stretch>
              <a:fillRect/>
            </a:stretch>
          </a:blipFill>
        </p:spPr>
      </p:sp>
      <p:sp>
        <p:nvSpPr>
          <p:cNvPr id="163" name="Freeform 163"/>
          <p:cNvSpPr/>
          <p:nvPr/>
        </p:nvSpPr>
        <p:spPr>
          <a:xfrm>
            <a:off x="6940656" y="1535178"/>
            <a:ext cx="1750699" cy="1418066"/>
          </a:xfrm>
          <a:custGeom>
            <a:avLst/>
            <a:gdLst/>
            <a:ahLst/>
            <a:cxnLst/>
            <a:rect l="l" t="t" r="r" b="b"/>
            <a:pathLst>
              <a:path w="1750699" h="1418066">
                <a:moveTo>
                  <a:pt x="0" y="0"/>
                </a:moveTo>
                <a:lnTo>
                  <a:pt x="1750699" y="0"/>
                </a:lnTo>
                <a:lnTo>
                  <a:pt x="1750699" y="1418066"/>
                </a:lnTo>
                <a:lnTo>
                  <a:pt x="0" y="1418066"/>
                </a:lnTo>
                <a:lnTo>
                  <a:pt x="0" y="0"/>
                </a:lnTo>
                <a:close/>
              </a:path>
            </a:pathLst>
          </a:custGeom>
          <a:blipFill>
            <a:blip r:embed="rId33">
              <a:extLst>
                <a:ext uri="{96DAC541-7B7A-43D3-8B79-37D633B846F1}">
                  <asvg:svgBlip xmlns:asvg="http://schemas.microsoft.com/office/drawing/2016/SVG/main" r:embed="rId34"/>
                </a:ext>
              </a:extLst>
            </a:blip>
            <a:stretch>
              <a:fillRect/>
            </a:stretch>
          </a:blipFill>
        </p:spPr>
      </p:sp>
      <p:sp>
        <p:nvSpPr>
          <p:cNvPr id="164" name="Freeform 164"/>
          <p:cNvSpPr/>
          <p:nvPr/>
        </p:nvSpPr>
        <p:spPr>
          <a:xfrm>
            <a:off x="2474418" y="1525329"/>
            <a:ext cx="1868845" cy="1513765"/>
          </a:xfrm>
          <a:custGeom>
            <a:avLst/>
            <a:gdLst/>
            <a:ahLst/>
            <a:cxnLst/>
            <a:rect l="l" t="t" r="r" b="b"/>
            <a:pathLst>
              <a:path w="1868845" h="1513765">
                <a:moveTo>
                  <a:pt x="0" y="0"/>
                </a:moveTo>
                <a:lnTo>
                  <a:pt x="1868845" y="0"/>
                </a:lnTo>
                <a:lnTo>
                  <a:pt x="1868845" y="1513764"/>
                </a:lnTo>
                <a:lnTo>
                  <a:pt x="0" y="1513764"/>
                </a:lnTo>
                <a:lnTo>
                  <a:pt x="0" y="0"/>
                </a:lnTo>
                <a:close/>
              </a:path>
            </a:pathLst>
          </a:custGeom>
          <a:blipFill>
            <a:blip r:embed="rId35"/>
            <a:stretch>
              <a:fillRect/>
            </a:stretch>
          </a:blipFill>
        </p:spPr>
      </p:sp>
      <p:sp>
        <p:nvSpPr>
          <p:cNvPr id="165" name="Freeform 165"/>
          <p:cNvSpPr/>
          <p:nvPr/>
        </p:nvSpPr>
        <p:spPr>
          <a:xfrm>
            <a:off x="15875780" y="1518008"/>
            <a:ext cx="1673141" cy="1447267"/>
          </a:xfrm>
          <a:custGeom>
            <a:avLst/>
            <a:gdLst/>
            <a:ahLst/>
            <a:cxnLst/>
            <a:rect l="l" t="t" r="r" b="b"/>
            <a:pathLst>
              <a:path w="1673141" h="1447267">
                <a:moveTo>
                  <a:pt x="0" y="0"/>
                </a:moveTo>
                <a:lnTo>
                  <a:pt x="1673141" y="0"/>
                </a:lnTo>
                <a:lnTo>
                  <a:pt x="1673141" y="1447266"/>
                </a:lnTo>
                <a:lnTo>
                  <a:pt x="0" y="1447266"/>
                </a:lnTo>
                <a:lnTo>
                  <a:pt x="0" y="0"/>
                </a:lnTo>
                <a:close/>
              </a:path>
            </a:pathLst>
          </a:custGeom>
          <a:blipFill>
            <a:blip r:embed="rId36"/>
            <a:stretch>
              <a:fillRect/>
            </a:stretch>
          </a:blipFill>
        </p:spPr>
      </p:sp>
      <p:sp>
        <p:nvSpPr>
          <p:cNvPr id="166" name="Freeform 166"/>
          <p:cNvSpPr/>
          <p:nvPr/>
        </p:nvSpPr>
        <p:spPr>
          <a:xfrm>
            <a:off x="11400494" y="1535178"/>
            <a:ext cx="1624443" cy="1470121"/>
          </a:xfrm>
          <a:custGeom>
            <a:avLst/>
            <a:gdLst/>
            <a:ahLst/>
            <a:cxnLst/>
            <a:rect l="l" t="t" r="r" b="b"/>
            <a:pathLst>
              <a:path w="1624443" h="1470121">
                <a:moveTo>
                  <a:pt x="0" y="0"/>
                </a:moveTo>
                <a:lnTo>
                  <a:pt x="1624443" y="0"/>
                </a:lnTo>
                <a:lnTo>
                  <a:pt x="1624443" y="1470121"/>
                </a:lnTo>
                <a:lnTo>
                  <a:pt x="0" y="1470121"/>
                </a:lnTo>
                <a:lnTo>
                  <a:pt x="0" y="0"/>
                </a:lnTo>
                <a:close/>
              </a:path>
            </a:pathLst>
          </a:custGeom>
          <a:blipFill>
            <a:blip r:embed="rId37"/>
            <a:stretch>
              <a:fillRect/>
            </a:stretch>
          </a:blipFill>
        </p:spPr>
      </p:sp>
      <p:grpSp>
        <p:nvGrpSpPr>
          <p:cNvPr id="167" name="Group 167"/>
          <p:cNvGrpSpPr/>
          <p:nvPr/>
        </p:nvGrpSpPr>
        <p:grpSpPr>
          <a:xfrm>
            <a:off x="4711289" y="1705564"/>
            <a:ext cx="1814218" cy="1153294"/>
            <a:chOff x="0" y="0"/>
            <a:chExt cx="2418958" cy="1537725"/>
          </a:xfrm>
        </p:grpSpPr>
        <p:sp>
          <p:nvSpPr>
            <p:cNvPr id="168" name="Freeform 168"/>
            <p:cNvSpPr/>
            <p:nvPr/>
          </p:nvSpPr>
          <p:spPr>
            <a:xfrm>
              <a:off x="0" y="0"/>
              <a:ext cx="2418958" cy="1536038"/>
            </a:xfrm>
            <a:custGeom>
              <a:avLst/>
              <a:gdLst/>
              <a:ahLst/>
              <a:cxnLst/>
              <a:rect l="l" t="t" r="r" b="b"/>
              <a:pathLst>
                <a:path w="2418958" h="1536038">
                  <a:moveTo>
                    <a:pt x="0" y="0"/>
                  </a:moveTo>
                  <a:lnTo>
                    <a:pt x="2418958" y="0"/>
                  </a:lnTo>
                  <a:lnTo>
                    <a:pt x="2418958" y="1536038"/>
                  </a:lnTo>
                  <a:lnTo>
                    <a:pt x="0" y="15360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8">
                <a:extLst>
                  <a:ext uri="{96DAC541-7B7A-43D3-8B79-37D633B846F1}">
                    <asvg:svgBlip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9" name="Freeform 169"/>
            <p:cNvSpPr/>
            <p:nvPr/>
          </p:nvSpPr>
          <p:spPr>
            <a:xfrm>
              <a:off x="0" y="1687"/>
              <a:ext cx="2418958" cy="1536038"/>
            </a:xfrm>
            <a:custGeom>
              <a:avLst/>
              <a:gdLst/>
              <a:ahLst/>
              <a:cxnLst/>
              <a:rect l="l" t="t" r="r" b="b"/>
              <a:pathLst>
                <a:path w="2418958" h="1536038">
                  <a:moveTo>
                    <a:pt x="0" y="0"/>
                  </a:moveTo>
                  <a:lnTo>
                    <a:pt x="2418958" y="0"/>
                  </a:lnTo>
                  <a:lnTo>
                    <a:pt x="2418958" y="1536038"/>
                  </a:lnTo>
                  <a:lnTo>
                    <a:pt x="0" y="15360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0"/>
              <a:stretch>
                <a:fillRect/>
              </a:stretch>
            </a:blipFill>
          </p:spPr>
        </p:sp>
      </p:grpSp>
      <p:sp>
        <p:nvSpPr>
          <p:cNvPr id="170" name="Freeform 170"/>
          <p:cNvSpPr/>
          <p:nvPr/>
        </p:nvSpPr>
        <p:spPr>
          <a:xfrm>
            <a:off x="9147112" y="1717996"/>
            <a:ext cx="1814218" cy="1152029"/>
          </a:xfrm>
          <a:custGeom>
            <a:avLst/>
            <a:gdLst/>
            <a:ahLst/>
            <a:cxnLst/>
            <a:rect l="l" t="t" r="r" b="b"/>
            <a:pathLst>
              <a:path w="1814218" h="1152029">
                <a:moveTo>
                  <a:pt x="0" y="0"/>
                </a:moveTo>
                <a:lnTo>
                  <a:pt x="1814218" y="0"/>
                </a:lnTo>
                <a:lnTo>
                  <a:pt x="1814218" y="1152028"/>
                </a:lnTo>
                <a:lnTo>
                  <a:pt x="0" y="1152028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/>
            </a:stretch>
          </a:blipFill>
        </p:spPr>
      </p:sp>
      <p:sp>
        <p:nvSpPr>
          <p:cNvPr id="171" name="TextBox 171"/>
          <p:cNvSpPr txBox="1"/>
          <p:nvPr/>
        </p:nvSpPr>
        <p:spPr>
          <a:xfrm>
            <a:off x="301230" y="3808292"/>
            <a:ext cx="1631387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60"/>
              </a:lnSpc>
              <a:spcBef>
                <a:spcPct val="0"/>
              </a:spcBef>
            </a:pPr>
            <a:r>
              <a:rPr lang="en-US" sz="6400">
                <a:solidFill>
                  <a:srgbClr val="DB0E0E"/>
                </a:solidFill>
                <a:latin typeface="Carlsons Script"/>
                <a:ea typeface="Carlsons Script"/>
                <a:cs typeface="Carlsons Script"/>
                <a:sym typeface="Carlsons Script"/>
              </a:rPr>
              <a:t>she</a:t>
            </a:r>
          </a:p>
        </p:txBody>
      </p:sp>
      <p:sp>
        <p:nvSpPr>
          <p:cNvPr id="172" name="TextBox 172"/>
          <p:cNvSpPr txBox="1"/>
          <p:nvPr/>
        </p:nvSpPr>
        <p:spPr>
          <a:xfrm>
            <a:off x="295908" y="5918239"/>
            <a:ext cx="1631387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60"/>
              </a:lnSpc>
              <a:spcBef>
                <a:spcPct val="0"/>
              </a:spcBef>
            </a:pPr>
            <a:r>
              <a:rPr lang="en-US" sz="6400">
                <a:solidFill>
                  <a:srgbClr val="DB0E0E"/>
                </a:solidFill>
                <a:latin typeface="Carlsons Script"/>
                <a:ea typeface="Carlsons Script"/>
                <a:cs typeface="Carlsons Script"/>
                <a:sym typeface="Carlsons Script"/>
              </a:rPr>
              <a:t>he</a:t>
            </a:r>
          </a:p>
        </p:txBody>
      </p:sp>
      <p:sp>
        <p:nvSpPr>
          <p:cNvPr id="173" name="TextBox 173"/>
          <p:cNvSpPr txBox="1"/>
          <p:nvPr/>
        </p:nvSpPr>
        <p:spPr>
          <a:xfrm>
            <a:off x="295908" y="8097635"/>
            <a:ext cx="1631387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60"/>
              </a:lnSpc>
              <a:spcBef>
                <a:spcPct val="0"/>
              </a:spcBef>
            </a:pPr>
            <a:r>
              <a:rPr lang="en-US" sz="6400">
                <a:solidFill>
                  <a:srgbClr val="DB0E0E"/>
                </a:solidFill>
                <a:latin typeface="Carlsons Script"/>
                <a:ea typeface="Carlsons Script"/>
                <a:cs typeface="Carlsons Script"/>
                <a:sym typeface="Carlsons Script"/>
              </a:rPr>
              <a:t>they</a:t>
            </a:r>
          </a:p>
        </p:txBody>
      </p:sp>
      <p:sp>
        <p:nvSpPr>
          <p:cNvPr id="175" name="Freeform 175"/>
          <p:cNvSpPr/>
          <p:nvPr/>
        </p:nvSpPr>
        <p:spPr>
          <a:xfrm>
            <a:off x="4825605" y="3383683"/>
            <a:ext cx="1628653" cy="1868856"/>
          </a:xfrm>
          <a:custGeom>
            <a:avLst/>
            <a:gdLst/>
            <a:ahLst/>
            <a:cxnLst/>
            <a:rect l="l" t="t" r="r" b="b"/>
            <a:pathLst>
              <a:path w="1628653" h="1868856">
                <a:moveTo>
                  <a:pt x="0" y="0"/>
                </a:moveTo>
                <a:lnTo>
                  <a:pt x="1628653" y="0"/>
                </a:lnTo>
                <a:lnTo>
                  <a:pt x="1628653" y="1868856"/>
                </a:lnTo>
                <a:lnTo>
                  <a:pt x="0" y="1868856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4448" b="-76"/>
            </a:stretch>
          </a:blipFill>
        </p:spPr>
      </p:sp>
      <p:sp>
        <p:nvSpPr>
          <p:cNvPr id="181" name="Freeform 181"/>
          <p:cNvSpPr/>
          <p:nvPr/>
        </p:nvSpPr>
        <p:spPr>
          <a:xfrm>
            <a:off x="4465921" y="3398581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41">
              <a:extLst>
                <a:ext uri="{96DAC541-7B7A-43D3-8B79-37D633B846F1}">
                  <asvg:svgBlip xmlns:asvg="http://schemas.microsoft.com/office/drawing/2016/SVG/main" r:embed="rId42"/>
                </a:ext>
              </a:extLst>
            </a:blip>
            <a:stretch>
              <a:fillRect b="-92566"/>
            </a:stretch>
          </a:blipFill>
        </p:spPr>
      </p:sp>
      <p:sp>
        <p:nvSpPr>
          <p:cNvPr id="183" name="Freeform 183"/>
          <p:cNvSpPr/>
          <p:nvPr/>
        </p:nvSpPr>
        <p:spPr>
          <a:xfrm>
            <a:off x="6627071" y="5533024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43">
              <a:extLst>
                <a:ext uri="{96DAC541-7B7A-43D3-8B79-37D633B846F1}">
                  <asvg:svgBlip xmlns:asvg="http://schemas.microsoft.com/office/drawing/2016/SVG/main" r:embed="rId44"/>
                </a:ext>
              </a:extLst>
            </a:blip>
            <a:stretch>
              <a:fillRect b="-92566"/>
            </a:stretch>
          </a:blipFill>
        </p:spPr>
      </p:sp>
      <p:sp>
        <p:nvSpPr>
          <p:cNvPr id="185" name="Freeform 185"/>
          <p:cNvSpPr/>
          <p:nvPr/>
        </p:nvSpPr>
        <p:spPr>
          <a:xfrm>
            <a:off x="8863256" y="3360094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45">
              <a:extLst>
                <a:ext uri="{96DAC541-7B7A-43D3-8B79-37D633B846F1}">
                  <asvg:svgBlip xmlns:asvg="http://schemas.microsoft.com/office/drawing/2016/SVG/main" r:embed="rId46"/>
                </a:ext>
              </a:extLst>
            </a:blip>
            <a:stretch>
              <a:fillRect b="-92566"/>
            </a:stretch>
          </a:blipFill>
        </p:spPr>
      </p:sp>
      <p:sp>
        <p:nvSpPr>
          <p:cNvPr id="186" name="Freeform 186"/>
          <p:cNvSpPr/>
          <p:nvPr/>
        </p:nvSpPr>
        <p:spPr>
          <a:xfrm>
            <a:off x="8825001" y="5556352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1"/>
                </a:lnTo>
                <a:lnTo>
                  <a:pt x="0" y="1975731"/>
                </a:lnTo>
                <a:lnTo>
                  <a:pt x="0" y="0"/>
                </a:lnTo>
                <a:close/>
              </a:path>
            </a:pathLst>
          </a:custGeom>
          <a:blipFill>
            <a:blip r:embed="rId45">
              <a:extLst>
                <a:ext uri="{96DAC541-7B7A-43D3-8B79-37D633B846F1}">
                  <asvg:svgBlip xmlns:asvg="http://schemas.microsoft.com/office/drawing/2016/SVG/main" r:embed="rId46"/>
                </a:ext>
              </a:extLst>
            </a:blip>
            <a:stretch>
              <a:fillRect b="-92566"/>
            </a:stretch>
          </a:blipFill>
        </p:spPr>
      </p:sp>
      <p:sp>
        <p:nvSpPr>
          <p:cNvPr id="192" name="Freeform 192"/>
          <p:cNvSpPr/>
          <p:nvPr/>
        </p:nvSpPr>
        <p:spPr>
          <a:xfrm>
            <a:off x="13282685" y="5533367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47">
              <a:extLst>
                <a:ext uri="{96DAC541-7B7A-43D3-8B79-37D633B846F1}">
                  <asvg:svgBlip xmlns:asvg="http://schemas.microsoft.com/office/drawing/2016/SVG/main" r:embed="rId48"/>
                </a:ext>
              </a:extLst>
            </a:blip>
            <a:stretch>
              <a:fillRect b="-92566"/>
            </a:stretch>
          </a:blipFill>
        </p:spPr>
      </p:sp>
      <p:sp>
        <p:nvSpPr>
          <p:cNvPr id="213" name="Freeform 733">
            <a:extLst>
              <a:ext uri="{FF2B5EF4-FFF2-40B4-BE49-F238E27FC236}">
                <a16:creationId xmlns:a16="http://schemas.microsoft.com/office/drawing/2014/main" id="{CFCD2B3F-4207-56B4-4C2B-61D54EAA8E16}"/>
              </a:ext>
            </a:extLst>
          </p:cNvPr>
          <p:cNvSpPr/>
          <p:nvPr/>
        </p:nvSpPr>
        <p:spPr>
          <a:xfrm>
            <a:off x="16128209" y="5622995"/>
            <a:ext cx="1381300" cy="1841733"/>
          </a:xfrm>
          <a:custGeom>
            <a:avLst/>
            <a:gdLst/>
            <a:ahLst/>
            <a:cxnLst/>
            <a:rect l="l" t="t" r="r" b="b"/>
            <a:pathLst>
              <a:path w="1381300" h="1841733">
                <a:moveTo>
                  <a:pt x="0" y="0"/>
                </a:moveTo>
                <a:lnTo>
                  <a:pt x="1381300" y="0"/>
                </a:lnTo>
                <a:lnTo>
                  <a:pt x="1381300" y="1841734"/>
                </a:lnTo>
                <a:lnTo>
                  <a:pt x="0" y="1841734"/>
                </a:lnTo>
                <a:lnTo>
                  <a:pt x="0" y="0"/>
                </a:lnTo>
                <a:close/>
              </a:path>
            </a:pathLst>
          </a:custGeom>
          <a:blipFill>
            <a:blip r:embed="rId49"/>
            <a:stretch>
              <a:fillRect/>
            </a:stretch>
          </a:blipFill>
        </p:spPr>
      </p:sp>
      <p:sp>
        <p:nvSpPr>
          <p:cNvPr id="215" name="Freeform 988">
            <a:extLst>
              <a:ext uri="{FF2B5EF4-FFF2-40B4-BE49-F238E27FC236}">
                <a16:creationId xmlns:a16="http://schemas.microsoft.com/office/drawing/2014/main" id="{15991C6F-F58C-001E-588E-F8C277735405}"/>
              </a:ext>
            </a:extLst>
          </p:cNvPr>
          <p:cNvSpPr/>
          <p:nvPr/>
        </p:nvSpPr>
        <p:spPr>
          <a:xfrm>
            <a:off x="15749787" y="5505369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50">
              <a:extLst>
                <a:ext uri="{96DAC541-7B7A-43D3-8B79-37D633B846F1}">
                  <asvg:svgBlip xmlns:asvg="http://schemas.microsoft.com/office/drawing/2016/SVG/main" r:embed="rId51"/>
                </a:ext>
              </a:extLst>
            </a:blip>
            <a:stretch>
              <a:fillRect/>
            </a:stretch>
          </a:blipFill>
        </p:spPr>
      </p:sp>
      <p:sp>
        <p:nvSpPr>
          <p:cNvPr id="217" name="Freeform 73">
            <a:extLst>
              <a:ext uri="{FF2B5EF4-FFF2-40B4-BE49-F238E27FC236}">
                <a16:creationId xmlns:a16="http://schemas.microsoft.com/office/drawing/2014/main" id="{DCB8CF48-58E8-7A49-FE52-7DAE5785BAEC}"/>
              </a:ext>
            </a:extLst>
          </p:cNvPr>
          <p:cNvSpPr/>
          <p:nvPr/>
        </p:nvSpPr>
        <p:spPr>
          <a:xfrm>
            <a:off x="16109048" y="3412288"/>
            <a:ext cx="1381300" cy="1841733"/>
          </a:xfrm>
          <a:custGeom>
            <a:avLst/>
            <a:gdLst/>
            <a:ahLst/>
            <a:cxnLst/>
            <a:rect l="l" t="t" r="r" b="b"/>
            <a:pathLst>
              <a:path w="1381300" h="1841733">
                <a:moveTo>
                  <a:pt x="0" y="0"/>
                </a:moveTo>
                <a:lnTo>
                  <a:pt x="1381300" y="0"/>
                </a:lnTo>
                <a:lnTo>
                  <a:pt x="1381300" y="1841734"/>
                </a:lnTo>
                <a:lnTo>
                  <a:pt x="0" y="1841734"/>
                </a:lnTo>
                <a:lnTo>
                  <a:pt x="0" y="0"/>
                </a:lnTo>
                <a:close/>
              </a:path>
            </a:pathLst>
          </a:custGeom>
          <a:blipFill>
            <a:blip r:embed="rId49"/>
            <a:stretch>
              <a:fillRect/>
            </a:stretch>
          </a:blipFill>
        </p:spPr>
      </p:sp>
      <p:sp>
        <p:nvSpPr>
          <p:cNvPr id="218" name="Freeform 83">
            <a:extLst>
              <a:ext uri="{FF2B5EF4-FFF2-40B4-BE49-F238E27FC236}">
                <a16:creationId xmlns:a16="http://schemas.microsoft.com/office/drawing/2014/main" id="{50C92029-6D70-C0AF-D738-9CF437E04C30}"/>
              </a:ext>
            </a:extLst>
          </p:cNvPr>
          <p:cNvSpPr/>
          <p:nvPr/>
        </p:nvSpPr>
        <p:spPr>
          <a:xfrm>
            <a:off x="15877704" y="3315471"/>
            <a:ext cx="1753696" cy="1916607"/>
          </a:xfrm>
          <a:custGeom>
            <a:avLst/>
            <a:gdLst/>
            <a:ahLst/>
            <a:cxnLst/>
            <a:rect l="l" t="t" r="r" b="b"/>
            <a:pathLst>
              <a:path w="1753696" h="1916607">
                <a:moveTo>
                  <a:pt x="0" y="0"/>
                </a:moveTo>
                <a:lnTo>
                  <a:pt x="1753696" y="0"/>
                </a:lnTo>
                <a:lnTo>
                  <a:pt x="1753696" y="1916607"/>
                </a:lnTo>
                <a:lnTo>
                  <a:pt x="0" y="1916607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219" name="Freeform 98">
            <a:extLst>
              <a:ext uri="{FF2B5EF4-FFF2-40B4-BE49-F238E27FC236}">
                <a16:creationId xmlns:a16="http://schemas.microsoft.com/office/drawing/2014/main" id="{F1F23A26-5870-C45F-5C99-EB0030A0AAE5}"/>
              </a:ext>
            </a:extLst>
          </p:cNvPr>
          <p:cNvSpPr/>
          <p:nvPr/>
        </p:nvSpPr>
        <p:spPr>
          <a:xfrm>
            <a:off x="15745087" y="3287573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50">
              <a:extLst>
                <a:ext uri="{96DAC541-7B7A-43D3-8B79-37D633B846F1}">
                  <asvg:svgBlip xmlns:asvg="http://schemas.microsoft.com/office/drawing/2016/SVG/main" r:embed="rId51"/>
                </a:ext>
              </a:extLst>
            </a:blip>
            <a:stretch>
              <a:fillRect/>
            </a:stretch>
          </a:blipFill>
        </p:spPr>
      </p:sp>
      <p:sp>
        <p:nvSpPr>
          <p:cNvPr id="220" name="Freeform 112">
            <a:extLst>
              <a:ext uri="{FF2B5EF4-FFF2-40B4-BE49-F238E27FC236}">
                <a16:creationId xmlns:a16="http://schemas.microsoft.com/office/drawing/2014/main" id="{F6054A0F-C818-223E-9A90-8A030CA0FD86}"/>
              </a:ext>
            </a:extLst>
          </p:cNvPr>
          <p:cNvSpPr/>
          <p:nvPr/>
        </p:nvSpPr>
        <p:spPr>
          <a:xfrm>
            <a:off x="15624458" y="3340866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52">
              <a:extLst>
                <a:ext uri="{96DAC541-7B7A-43D3-8B79-37D633B846F1}">
                  <asvg:svgBlip xmlns:asvg="http://schemas.microsoft.com/office/drawing/2016/SVG/main" r:embed="rId53"/>
                </a:ext>
              </a:extLst>
            </a:blip>
            <a:stretch>
              <a:fillRect b="-92566"/>
            </a:stretch>
          </a:blipFill>
        </p:spPr>
      </p:sp>
      <p:sp>
        <p:nvSpPr>
          <p:cNvPr id="4" name="Freeform 71">
            <a:extLst>
              <a:ext uri="{FF2B5EF4-FFF2-40B4-BE49-F238E27FC236}">
                <a16:creationId xmlns:a16="http://schemas.microsoft.com/office/drawing/2014/main" id="{BAA38A4F-0CD2-C5EE-35EC-F0A1433CFA6A}"/>
              </a:ext>
            </a:extLst>
          </p:cNvPr>
          <p:cNvSpPr/>
          <p:nvPr/>
        </p:nvSpPr>
        <p:spPr>
          <a:xfrm>
            <a:off x="11572318" y="3420153"/>
            <a:ext cx="1381300" cy="1841733"/>
          </a:xfrm>
          <a:custGeom>
            <a:avLst/>
            <a:gdLst/>
            <a:ahLst/>
            <a:cxnLst/>
            <a:rect l="l" t="t" r="r" b="b"/>
            <a:pathLst>
              <a:path w="1381300" h="1841733">
                <a:moveTo>
                  <a:pt x="0" y="0"/>
                </a:moveTo>
                <a:lnTo>
                  <a:pt x="1381300" y="0"/>
                </a:lnTo>
                <a:lnTo>
                  <a:pt x="1381300" y="1841733"/>
                </a:lnTo>
                <a:lnTo>
                  <a:pt x="0" y="1841733"/>
                </a:lnTo>
                <a:lnTo>
                  <a:pt x="0" y="0"/>
                </a:lnTo>
                <a:close/>
              </a:path>
            </a:pathLst>
          </a:custGeom>
          <a:blipFill>
            <a:blip r:embed="rId54"/>
            <a:stretch>
              <a:fillRect/>
            </a:stretch>
          </a:blipFill>
        </p:spPr>
      </p:sp>
      <p:sp>
        <p:nvSpPr>
          <p:cNvPr id="5" name="Freeform 89">
            <a:extLst>
              <a:ext uri="{FF2B5EF4-FFF2-40B4-BE49-F238E27FC236}">
                <a16:creationId xmlns:a16="http://schemas.microsoft.com/office/drawing/2014/main" id="{203905B2-D28E-CC85-1FC2-57C6F78B6003}"/>
              </a:ext>
            </a:extLst>
          </p:cNvPr>
          <p:cNvSpPr/>
          <p:nvPr/>
        </p:nvSpPr>
        <p:spPr>
          <a:xfrm>
            <a:off x="11458886" y="3347960"/>
            <a:ext cx="1628653" cy="1868856"/>
          </a:xfrm>
          <a:custGeom>
            <a:avLst/>
            <a:gdLst/>
            <a:ahLst/>
            <a:cxnLst/>
            <a:rect l="l" t="t" r="r" b="b"/>
            <a:pathLst>
              <a:path w="1628653" h="1868856">
                <a:moveTo>
                  <a:pt x="0" y="0"/>
                </a:moveTo>
                <a:lnTo>
                  <a:pt x="1628653" y="0"/>
                </a:lnTo>
                <a:lnTo>
                  <a:pt x="1628653" y="1868855"/>
                </a:lnTo>
                <a:lnTo>
                  <a:pt x="0" y="1868855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4448" b="-76"/>
            </a:stretch>
          </a:blipFill>
        </p:spPr>
      </p:sp>
      <p:sp>
        <p:nvSpPr>
          <p:cNvPr id="6" name="Freeform 108">
            <a:extLst>
              <a:ext uri="{FF2B5EF4-FFF2-40B4-BE49-F238E27FC236}">
                <a16:creationId xmlns:a16="http://schemas.microsoft.com/office/drawing/2014/main" id="{5D6817FF-1A1D-1B55-1EB4-411D8847EBF7}"/>
              </a:ext>
            </a:extLst>
          </p:cNvPr>
          <p:cNvSpPr/>
          <p:nvPr/>
        </p:nvSpPr>
        <p:spPr>
          <a:xfrm>
            <a:off x="11188411" y="3293189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55">
              <a:extLst>
                <a:ext uri="{96DAC541-7B7A-43D3-8B79-37D633B846F1}">
                  <asvg:svgBlip xmlns:asvg="http://schemas.microsoft.com/office/drawing/2016/SVG/main" r:embed="rId5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190">
            <a:extLst>
              <a:ext uri="{FF2B5EF4-FFF2-40B4-BE49-F238E27FC236}">
                <a16:creationId xmlns:a16="http://schemas.microsoft.com/office/drawing/2014/main" id="{278E6E4D-31C0-B0F0-7E92-631971AB9C6B}"/>
              </a:ext>
            </a:extLst>
          </p:cNvPr>
          <p:cNvSpPr/>
          <p:nvPr/>
        </p:nvSpPr>
        <p:spPr>
          <a:xfrm>
            <a:off x="11060087" y="3323292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57">
              <a:extLst>
                <a:ext uri="{96DAC541-7B7A-43D3-8B79-37D633B846F1}">
                  <asvg:svgBlip xmlns:asvg="http://schemas.microsoft.com/office/drawing/2016/SVG/main" r:embed="rId58"/>
                </a:ext>
              </a:extLst>
            </a:blip>
            <a:stretch>
              <a:fillRect b="-92566"/>
            </a:stretch>
          </a:blipFill>
        </p:spPr>
      </p:sp>
      <p:sp>
        <p:nvSpPr>
          <p:cNvPr id="21" name="Freeform 64">
            <a:extLst>
              <a:ext uri="{FF2B5EF4-FFF2-40B4-BE49-F238E27FC236}">
                <a16:creationId xmlns:a16="http://schemas.microsoft.com/office/drawing/2014/main" id="{3F03D2B6-8F8C-2D9B-7118-079285451197}"/>
              </a:ext>
            </a:extLst>
          </p:cNvPr>
          <p:cNvSpPr/>
          <p:nvPr/>
        </p:nvSpPr>
        <p:spPr>
          <a:xfrm>
            <a:off x="7148826" y="7803275"/>
            <a:ext cx="1436552" cy="1841733"/>
          </a:xfrm>
          <a:custGeom>
            <a:avLst/>
            <a:gdLst/>
            <a:ahLst/>
            <a:cxnLst/>
            <a:rect l="l" t="t" r="r" b="b"/>
            <a:pathLst>
              <a:path w="1436552" h="1841733">
                <a:moveTo>
                  <a:pt x="0" y="0"/>
                </a:moveTo>
                <a:lnTo>
                  <a:pt x="1436552" y="0"/>
                </a:lnTo>
                <a:lnTo>
                  <a:pt x="1436552" y="1841734"/>
                </a:lnTo>
                <a:lnTo>
                  <a:pt x="0" y="18417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91">
            <a:extLst>
              <a:ext uri="{FF2B5EF4-FFF2-40B4-BE49-F238E27FC236}">
                <a16:creationId xmlns:a16="http://schemas.microsoft.com/office/drawing/2014/main" id="{FC628868-6884-F8E7-6FDB-3532EA98853F}"/>
              </a:ext>
            </a:extLst>
          </p:cNvPr>
          <p:cNvSpPr/>
          <p:nvPr/>
        </p:nvSpPr>
        <p:spPr>
          <a:xfrm>
            <a:off x="7104943" y="7736000"/>
            <a:ext cx="1628653" cy="1868856"/>
          </a:xfrm>
          <a:custGeom>
            <a:avLst/>
            <a:gdLst/>
            <a:ahLst/>
            <a:cxnLst/>
            <a:rect l="l" t="t" r="r" b="b"/>
            <a:pathLst>
              <a:path w="1628653" h="1868856">
                <a:moveTo>
                  <a:pt x="0" y="0"/>
                </a:moveTo>
                <a:lnTo>
                  <a:pt x="1628653" y="0"/>
                </a:lnTo>
                <a:lnTo>
                  <a:pt x="1628653" y="1868856"/>
                </a:lnTo>
                <a:lnTo>
                  <a:pt x="0" y="1868856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4448" b="-76"/>
            </a:stretch>
          </a:blipFill>
        </p:spPr>
      </p:sp>
      <p:sp>
        <p:nvSpPr>
          <p:cNvPr id="23" name="Freeform 100">
            <a:extLst>
              <a:ext uri="{FF2B5EF4-FFF2-40B4-BE49-F238E27FC236}">
                <a16:creationId xmlns:a16="http://schemas.microsoft.com/office/drawing/2014/main" id="{82D50D21-EFE2-CBE6-0A18-4D18EA87A9E6}"/>
              </a:ext>
            </a:extLst>
          </p:cNvPr>
          <p:cNvSpPr/>
          <p:nvPr/>
        </p:nvSpPr>
        <p:spPr>
          <a:xfrm>
            <a:off x="6810277" y="7669281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183">
            <a:extLst>
              <a:ext uri="{FF2B5EF4-FFF2-40B4-BE49-F238E27FC236}">
                <a16:creationId xmlns:a16="http://schemas.microsoft.com/office/drawing/2014/main" id="{78CEA365-48EE-2C86-746B-90F301D68EF9}"/>
              </a:ext>
            </a:extLst>
          </p:cNvPr>
          <p:cNvSpPr/>
          <p:nvPr/>
        </p:nvSpPr>
        <p:spPr>
          <a:xfrm>
            <a:off x="6692848" y="7716993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43">
              <a:extLst>
                <a:ext uri="{96DAC541-7B7A-43D3-8B79-37D633B846F1}">
                  <asvg:svgBlip xmlns:asvg="http://schemas.microsoft.com/office/drawing/2016/SVG/main" r:embed="rId44"/>
                </a:ext>
              </a:extLst>
            </a:blip>
            <a:stretch>
              <a:fillRect b="-92566"/>
            </a:stretch>
          </a:blipFill>
        </p:spPr>
      </p:sp>
      <p:sp>
        <p:nvSpPr>
          <p:cNvPr id="28" name="Freeform 667">
            <a:extLst>
              <a:ext uri="{FF2B5EF4-FFF2-40B4-BE49-F238E27FC236}">
                <a16:creationId xmlns:a16="http://schemas.microsoft.com/office/drawing/2014/main" id="{8ADB864D-0171-C804-7B35-416B904C1D42}"/>
              </a:ext>
            </a:extLst>
          </p:cNvPr>
          <p:cNvSpPr/>
          <p:nvPr/>
        </p:nvSpPr>
        <p:spPr>
          <a:xfrm>
            <a:off x="9307648" y="7744493"/>
            <a:ext cx="1436552" cy="1841733"/>
          </a:xfrm>
          <a:custGeom>
            <a:avLst/>
            <a:gdLst/>
            <a:ahLst/>
            <a:cxnLst/>
            <a:rect l="l" t="t" r="r" b="b"/>
            <a:pathLst>
              <a:path w="1436552" h="1841733">
                <a:moveTo>
                  <a:pt x="0" y="0"/>
                </a:moveTo>
                <a:lnTo>
                  <a:pt x="1436553" y="0"/>
                </a:lnTo>
                <a:lnTo>
                  <a:pt x="1436553" y="1841733"/>
                </a:lnTo>
                <a:lnTo>
                  <a:pt x="0" y="184173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30" name="Freeform 501">
            <a:extLst>
              <a:ext uri="{FF2B5EF4-FFF2-40B4-BE49-F238E27FC236}">
                <a16:creationId xmlns:a16="http://schemas.microsoft.com/office/drawing/2014/main" id="{0F76BD09-F01E-FA91-1A0E-7156349F1F44}"/>
              </a:ext>
            </a:extLst>
          </p:cNvPr>
          <p:cNvSpPr/>
          <p:nvPr/>
        </p:nvSpPr>
        <p:spPr>
          <a:xfrm>
            <a:off x="8983679" y="7640890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36" name="Freeform 760">
            <a:extLst>
              <a:ext uri="{FF2B5EF4-FFF2-40B4-BE49-F238E27FC236}">
                <a16:creationId xmlns:a16="http://schemas.microsoft.com/office/drawing/2014/main" id="{CAF0BBB1-7201-8FBC-4DF2-FCF27B572245}"/>
              </a:ext>
            </a:extLst>
          </p:cNvPr>
          <p:cNvSpPr/>
          <p:nvPr/>
        </p:nvSpPr>
        <p:spPr>
          <a:xfrm>
            <a:off x="2744592" y="3424689"/>
            <a:ext cx="1408926" cy="1841733"/>
          </a:xfrm>
          <a:custGeom>
            <a:avLst/>
            <a:gdLst/>
            <a:ahLst/>
            <a:cxnLst/>
            <a:rect l="l" t="t" r="r" b="b"/>
            <a:pathLst>
              <a:path w="1408926" h="1841733">
                <a:moveTo>
                  <a:pt x="0" y="0"/>
                </a:moveTo>
                <a:lnTo>
                  <a:pt x="1408926" y="0"/>
                </a:lnTo>
                <a:lnTo>
                  <a:pt x="1408926" y="1841733"/>
                </a:lnTo>
                <a:lnTo>
                  <a:pt x="0" y="184173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38" name="Freeform 551">
            <a:extLst>
              <a:ext uri="{FF2B5EF4-FFF2-40B4-BE49-F238E27FC236}">
                <a16:creationId xmlns:a16="http://schemas.microsoft.com/office/drawing/2014/main" id="{414F027E-242F-E166-555B-A04509545E77}"/>
              </a:ext>
            </a:extLst>
          </p:cNvPr>
          <p:cNvSpPr/>
          <p:nvPr/>
        </p:nvSpPr>
        <p:spPr>
          <a:xfrm>
            <a:off x="2360685" y="3321086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69">
            <a:extLst>
              <a:ext uri="{FF2B5EF4-FFF2-40B4-BE49-F238E27FC236}">
                <a16:creationId xmlns:a16="http://schemas.microsoft.com/office/drawing/2014/main" id="{C5E548B7-97C9-6BF2-2FC1-B77A173AA633}"/>
              </a:ext>
            </a:extLst>
          </p:cNvPr>
          <p:cNvSpPr/>
          <p:nvPr/>
        </p:nvSpPr>
        <p:spPr>
          <a:xfrm>
            <a:off x="13813298" y="3429346"/>
            <a:ext cx="1381300" cy="1841733"/>
          </a:xfrm>
          <a:custGeom>
            <a:avLst/>
            <a:gdLst/>
            <a:ahLst/>
            <a:cxnLst/>
            <a:rect l="l" t="t" r="r" b="b"/>
            <a:pathLst>
              <a:path w="1381300" h="1841733">
                <a:moveTo>
                  <a:pt x="0" y="0"/>
                </a:moveTo>
                <a:lnTo>
                  <a:pt x="1381300" y="0"/>
                </a:lnTo>
                <a:lnTo>
                  <a:pt x="1381300" y="1841734"/>
                </a:lnTo>
                <a:lnTo>
                  <a:pt x="0" y="184173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26" name="Freeform 79">
            <a:extLst>
              <a:ext uri="{FF2B5EF4-FFF2-40B4-BE49-F238E27FC236}">
                <a16:creationId xmlns:a16="http://schemas.microsoft.com/office/drawing/2014/main" id="{02509FA2-3BFC-77C8-6F67-7A78556735CF}"/>
              </a:ext>
            </a:extLst>
          </p:cNvPr>
          <p:cNvSpPr/>
          <p:nvPr/>
        </p:nvSpPr>
        <p:spPr>
          <a:xfrm>
            <a:off x="13635919" y="3376589"/>
            <a:ext cx="1753696" cy="1916607"/>
          </a:xfrm>
          <a:custGeom>
            <a:avLst/>
            <a:gdLst/>
            <a:ahLst/>
            <a:cxnLst/>
            <a:rect l="l" t="t" r="r" b="b"/>
            <a:pathLst>
              <a:path w="1753696" h="1916607">
                <a:moveTo>
                  <a:pt x="0" y="0"/>
                </a:moveTo>
                <a:lnTo>
                  <a:pt x="1753696" y="0"/>
                </a:lnTo>
                <a:lnTo>
                  <a:pt x="1753696" y="1916607"/>
                </a:lnTo>
                <a:lnTo>
                  <a:pt x="0" y="1916607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27" name="Freeform 97">
            <a:extLst>
              <a:ext uri="{FF2B5EF4-FFF2-40B4-BE49-F238E27FC236}">
                <a16:creationId xmlns:a16="http://schemas.microsoft.com/office/drawing/2014/main" id="{3B335697-088B-FECE-D248-D20761CDF174}"/>
              </a:ext>
            </a:extLst>
          </p:cNvPr>
          <p:cNvSpPr/>
          <p:nvPr/>
        </p:nvSpPr>
        <p:spPr>
          <a:xfrm>
            <a:off x="13469579" y="3276882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</p:sp>
      <p:sp>
        <p:nvSpPr>
          <p:cNvPr id="65" name="Freeform 191">
            <a:extLst>
              <a:ext uri="{FF2B5EF4-FFF2-40B4-BE49-F238E27FC236}">
                <a16:creationId xmlns:a16="http://schemas.microsoft.com/office/drawing/2014/main" id="{F376EBA6-B92D-AA41-BE66-C1BD644C2726}"/>
              </a:ext>
            </a:extLst>
          </p:cNvPr>
          <p:cNvSpPr/>
          <p:nvPr/>
        </p:nvSpPr>
        <p:spPr>
          <a:xfrm>
            <a:off x="13312363" y="3358585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1"/>
                </a:lnTo>
                <a:lnTo>
                  <a:pt x="0" y="1975731"/>
                </a:lnTo>
                <a:lnTo>
                  <a:pt x="0" y="0"/>
                </a:lnTo>
                <a:close/>
              </a:path>
            </a:pathLst>
          </a:custGeom>
          <a:blipFill>
            <a:blip r:embed="rId47">
              <a:extLst>
                <a:ext uri="{96DAC541-7B7A-43D3-8B79-37D633B846F1}">
                  <asvg:svgBlip xmlns:asvg="http://schemas.microsoft.com/office/drawing/2016/SVG/main" r:embed="rId48"/>
                </a:ext>
              </a:extLst>
            </a:blip>
            <a:stretch>
              <a:fillRect b="-92566"/>
            </a:stretch>
          </a:blipFill>
        </p:spPr>
      </p:sp>
      <p:sp>
        <p:nvSpPr>
          <p:cNvPr id="99" name="Freeform 7703">
            <a:extLst>
              <a:ext uri="{FF2B5EF4-FFF2-40B4-BE49-F238E27FC236}">
                <a16:creationId xmlns:a16="http://schemas.microsoft.com/office/drawing/2014/main" id="{336C3347-3CD7-93F5-49DC-58A358D3C17D}"/>
              </a:ext>
            </a:extLst>
          </p:cNvPr>
          <p:cNvSpPr/>
          <p:nvPr/>
        </p:nvSpPr>
        <p:spPr>
          <a:xfrm>
            <a:off x="16164594" y="7816669"/>
            <a:ext cx="1381300" cy="1841733"/>
          </a:xfrm>
          <a:custGeom>
            <a:avLst/>
            <a:gdLst/>
            <a:ahLst/>
            <a:cxnLst/>
            <a:rect l="l" t="t" r="r" b="b"/>
            <a:pathLst>
              <a:path w="1381300" h="1841733">
                <a:moveTo>
                  <a:pt x="0" y="0"/>
                </a:moveTo>
                <a:lnTo>
                  <a:pt x="1381300" y="0"/>
                </a:lnTo>
                <a:lnTo>
                  <a:pt x="1381300" y="1841734"/>
                </a:lnTo>
                <a:lnTo>
                  <a:pt x="0" y="1841734"/>
                </a:lnTo>
                <a:lnTo>
                  <a:pt x="0" y="0"/>
                </a:lnTo>
                <a:close/>
              </a:path>
            </a:pathLst>
          </a:custGeom>
          <a:blipFill>
            <a:blip r:embed="rId49"/>
            <a:stretch>
              <a:fillRect/>
            </a:stretch>
          </a:blipFill>
        </p:spPr>
      </p:sp>
      <p:sp>
        <p:nvSpPr>
          <p:cNvPr id="106" name="Freeform 809">
            <a:extLst>
              <a:ext uri="{FF2B5EF4-FFF2-40B4-BE49-F238E27FC236}">
                <a16:creationId xmlns:a16="http://schemas.microsoft.com/office/drawing/2014/main" id="{75DE6661-CD73-8F7C-CD2D-F134FB2AB7C6}"/>
              </a:ext>
            </a:extLst>
          </p:cNvPr>
          <p:cNvSpPr/>
          <p:nvPr/>
        </p:nvSpPr>
        <p:spPr>
          <a:xfrm>
            <a:off x="15758975" y="7699404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50">
              <a:extLst>
                <a:ext uri="{96DAC541-7B7A-43D3-8B79-37D633B846F1}">
                  <asvg:svgBlip xmlns:asvg="http://schemas.microsoft.com/office/drawing/2016/SVG/main" r:embed="rId51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76">
            <a:extLst>
              <a:ext uri="{FF2B5EF4-FFF2-40B4-BE49-F238E27FC236}">
                <a16:creationId xmlns:a16="http://schemas.microsoft.com/office/drawing/2014/main" id="{D1FA6481-2720-5DC8-2CB1-67026280CAB8}"/>
              </a:ext>
            </a:extLst>
          </p:cNvPr>
          <p:cNvSpPr/>
          <p:nvPr/>
        </p:nvSpPr>
        <p:spPr>
          <a:xfrm>
            <a:off x="2714611" y="7786522"/>
            <a:ext cx="1408926" cy="1841733"/>
          </a:xfrm>
          <a:custGeom>
            <a:avLst/>
            <a:gdLst/>
            <a:ahLst/>
            <a:cxnLst/>
            <a:rect l="l" t="t" r="r" b="b"/>
            <a:pathLst>
              <a:path w="1408926" h="1841733">
                <a:moveTo>
                  <a:pt x="0" y="0"/>
                </a:moveTo>
                <a:lnTo>
                  <a:pt x="1408926" y="0"/>
                </a:lnTo>
                <a:lnTo>
                  <a:pt x="1408926" y="1841733"/>
                </a:lnTo>
                <a:lnTo>
                  <a:pt x="0" y="184173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81">
            <a:extLst>
              <a:ext uri="{FF2B5EF4-FFF2-40B4-BE49-F238E27FC236}">
                <a16:creationId xmlns:a16="http://schemas.microsoft.com/office/drawing/2014/main" id="{4C315412-288C-A598-E2A2-D65E9747AEB9}"/>
              </a:ext>
            </a:extLst>
          </p:cNvPr>
          <p:cNvSpPr/>
          <p:nvPr/>
        </p:nvSpPr>
        <p:spPr>
          <a:xfrm>
            <a:off x="2515606" y="7722415"/>
            <a:ext cx="1753696" cy="1916607"/>
          </a:xfrm>
          <a:custGeom>
            <a:avLst/>
            <a:gdLst/>
            <a:ahLst/>
            <a:cxnLst/>
            <a:rect l="l" t="t" r="r" b="b"/>
            <a:pathLst>
              <a:path w="1753696" h="1916607">
                <a:moveTo>
                  <a:pt x="0" y="0"/>
                </a:moveTo>
                <a:lnTo>
                  <a:pt x="1753696" y="0"/>
                </a:lnTo>
                <a:lnTo>
                  <a:pt x="1753696" y="1916607"/>
                </a:lnTo>
                <a:lnTo>
                  <a:pt x="0" y="1916607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17" name="Freeform 105">
            <a:extLst>
              <a:ext uri="{FF2B5EF4-FFF2-40B4-BE49-F238E27FC236}">
                <a16:creationId xmlns:a16="http://schemas.microsoft.com/office/drawing/2014/main" id="{D2A2D06F-9D4B-72B0-DEDD-88A1855C6D5D}"/>
              </a:ext>
            </a:extLst>
          </p:cNvPr>
          <p:cNvSpPr/>
          <p:nvPr/>
        </p:nvSpPr>
        <p:spPr>
          <a:xfrm>
            <a:off x="2330704" y="7682919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15">
            <a:extLst>
              <a:ext uri="{FF2B5EF4-FFF2-40B4-BE49-F238E27FC236}">
                <a16:creationId xmlns:a16="http://schemas.microsoft.com/office/drawing/2014/main" id="{E39DB7C7-03C1-A54C-73CC-4531F4FD7930}"/>
              </a:ext>
            </a:extLst>
          </p:cNvPr>
          <p:cNvSpPr/>
          <p:nvPr/>
        </p:nvSpPr>
        <p:spPr>
          <a:xfrm>
            <a:off x="2231902" y="7702699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b="-92566"/>
            </a:stretch>
          </a:blipFill>
        </p:spPr>
      </p:sp>
      <p:sp>
        <p:nvSpPr>
          <p:cNvPr id="19" name="Freeform 150">
            <a:extLst>
              <a:ext uri="{FF2B5EF4-FFF2-40B4-BE49-F238E27FC236}">
                <a16:creationId xmlns:a16="http://schemas.microsoft.com/office/drawing/2014/main" id="{BC0B09CC-F4FC-EC69-65D1-0498A394BFF6}"/>
              </a:ext>
            </a:extLst>
          </p:cNvPr>
          <p:cNvSpPr/>
          <p:nvPr/>
        </p:nvSpPr>
        <p:spPr>
          <a:xfrm>
            <a:off x="4936163" y="5615113"/>
            <a:ext cx="1381300" cy="1841733"/>
          </a:xfrm>
          <a:custGeom>
            <a:avLst/>
            <a:gdLst/>
            <a:ahLst/>
            <a:cxnLst/>
            <a:rect l="l" t="t" r="r" b="b"/>
            <a:pathLst>
              <a:path w="1381300" h="1841733">
                <a:moveTo>
                  <a:pt x="0" y="0"/>
                </a:moveTo>
                <a:lnTo>
                  <a:pt x="1381300" y="0"/>
                </a:lnTo>
                <a:lnTo>
                  <a:pt x="1381300" y="1841734"/>
                </a:lnTo>
                <a:lnTo>
                  <a:pt x="0" y="1841734"/>
                </a:lnTo>
                <a:lnTo>
                  <a:pt x="0" y="0"/>
                </a:lnTo>
                <a:close/>
              </a:path>
            </a:pathLst>
          </a:custGeom>
          <a:blipFill>
            <a:blip r:embed="rId29"/>
            <a:stretch>
              <a:fillRect/>
            </a:stretch>
          </a:blipFill>
        </p:spPr>
      </p:sp>
      <p:sp>
        <p:nvSpPr>
          <p:cNvPr id="32" name="Freeform 153">
            <a:extLst>
              <a:ext uri="{FF2B5EF4-FFF2-40B4-BE49-F238E27FC236}">
                <a16:creationId xmlns:a16="http://schemas.microsoft.com/office/drawing/2014/main" id="{5CA94DA4-35B7-F830-4818-454BA656C2EE}"/>
              </a:ext>
            </a:extLst>
          </p:cNvPr>
          <p:cNvSpPr/>
          <p:nvPr/>
        </p:nvSpPr>
        <p:spPr>
          <a:xfrm>
            <a:off x="4572201" y="5532403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194">
            <a:extLst>
              <a:ext uri="{FF2B5EF4-FFF2-40B4-BE49-F238E27FC236}">
                <a16:creationId xmlns:a16="http://schemas.microsoft.com/office/drawing/2014/main" id="{4C72DEAD-2095-FD7B-35B5-C6496D48BC0F}"/>
              </a:ext>
            </a:extLst>
          </p:cNvPr>
          <p:cNvSpPr/>
          <p:nvPr/>
        </p:nvSpPr>
        <p:spPr>
          <a:xfrm>
            <a:off x="4686502" y="5570535"/>
            <a:ext cx="1753696" cy="1916607"/>
          </a:xfrm>
          <a:custGeom>
            <a:avLst/>
            <a:gdLst/>
            <a:ahLst/>
            <a:cxnLst/>
            <a:rect l="l" t="t" r="r" b="b"/>
            <a:pathLst>
              <a:path w="1753696" h="1916607">
                <a:moveTo>
                  <a:pt x="0" y="0"/>
                </a:moveTo>
                <a:lnTo>
                  <a:pt x="1753696" y="0"/>
                </a:lnTo>
                <a:lnTo>
                  <a:pt x="1753696" y="1916607"/>
                </a:lnTo>
                <a:lnTo>
                  <a:pt x="0" y="1916607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34" name="Freeform 195">
            <a:extLst>
              <a:ext uri="{FF2B5EF4-FFF2-40B4-BE49-F238E27FC236}">
                <a16:creationId xmlns:a16="http://schemas.microsoft.com/office/drawing/2014/main" id="{57564B11-1D16-ECD5-BDB0-D6E90FD391EE}"/>
              </a:ext>
            </a:extLst>
          </p:cNvPr>
          <p:cNvSpPr/>
          <p:nvPr/>
        </p:nvSpPr>
        <p:spPr>
          <a:xfrm>
            <a:off x="4433268" y="5579371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41">
              <a:extLst>
                <a:ext uri="{96DAC541-7B7A-43D3-8B79-37D633B846F1}">
                  <asvg:svgBlip xmlns:asvg="http://schemas.microsoft.com/office/drawing/2016/SVG/main" r:embed="rId42"/>
                </a:ext>
              </a:extLst>
            </a:blip>
            <a:stretch>
              <a:fillRect b="-92566"/>
            </a:stretch>
          </a:blipFill>
        </p:spPr>
      </p:sp>
      <p:sp>
        <p:nvSpPr>
          <p:cNvPr id="43" name="Freeform 71">
            <a:extLst>
              <a:ext uri="{FF2B5EF4-FFF2-40B4-BE49-F238E27FC236}">
                <a16:creationId xmlns:a16="http://schemas.microsoft.com/office/drawing/2014/main" id="{5273685E-D78D-B930-5952-74EAE48DEFF5}"/>
              </a:ext>
            </a:extLst>
          </p:cNvPr>
          <p:cNvSpPr/>
          <p:nvPr/>
        </p:nvSpPr>
        <p:spPr>
          <a:xfrm>
            <a:off x="11578489" y="5640729"/>
            <a:ext cx="1381300" cy="1841733"/>
          </a:xfrm>
          <a:custGeom>
            <a:avLst/>
            <a:gdLst/>
            <a:ahLst/>
            <a:cxnLst/>
            <a:rect l="l" t="t" r="r" b="b"/>
            <a:pathLst>
              <a:path w="1381300" h="1841733">
                <a:moveTo>
                  <a:pt x="0" y="0"/>
                </a:moveTo>
                <a:lnTo>
                  <a:pt x="1381300" y="0"/>
                </a:lnTo>
                <a:lnTo>
                  <a:pt x="1381300" y="1841733"/>
                </a:lnTo>
                <a:lnTo>
                  <a:pt x="0" y="1841733"/>
                </a:lnTo>
                <a:lnTo>
                  <a:pt x="0" y="0"/>
                </a:lnTo>
                <a:close/>
              </a:path>
            </a:pathLst>
          </a:custGeom>
          <a:blipFill>
            <a:blip r:embed="rId54"/>
            <a:stretch>
              <a:fillRect/>
            </a:stretch>
          </a:blipFill>
        </p:spPr>
      </p:sp>
      <p:sp>
        <p:nvSpPr>
          <p:cNvPr id="44" name="Freeform 89">
            <a:extLst>
              <a:ext uri="{FF2B5EF4-FFF2-40B4-BE49-F238E27FC236}">
                <a16:creationId xmlns:a16="http://schemas.microsoft.com/office/drawing/2014/main" id="{FDE64FD6-800E-FCC7-2E89-D12DA89EF756}"/>
              </a:ext>
            </a:extLst>
          </p:cNvPr>
          <p:cNvSpPr/>
          <p:nvPr/>
        </p:nvSpPr>
        <p:spPr>
          <a:xfrm>
            <a:off x="11465057" y="5568536"/>
            <a:ext cx="1628653" cy="1868856"/>
          </a:xfrm>
          <a:custGeom>
            <a:avLst/>
            <a:gdLst/>
            <a:ahLst/>
            <a:cxnLst/>
            <a:rect l="l" t="t" r="r" b="b"/>
            <a:pathLst>
              <a:path w="1628653" h="1868856">
                <a:moveTo>
                  <a:pt x="0" y="0"/>
                </a:moveTo>
                <a:lnTo>
                  <a:pt x="1628653" y="0"/>
                </a:lnTo>
                <a:lnTo>
                  <a:pt x="1628653" y="1868855"/>
                </a:lnTo>
                <a:lnTo>
                  <a:pt x="0" y="1868855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4448" b="-76"/>
            </a:stretch>
          </a:blipFill>
        </p:spPr>
      </p:sp>
      <p:sp>
        <p:nvSpPr>
          <p:cNvPr id="45" name="Freeform 108">
            <a:extLst>
              <a:ext uri="{FF2B5EF4-FFF2-40B4-BE49-F238E27FC236}">
                <a16:creationId xmlns:a16="http://schemas.microsoft.com/office/drawing/2014/main" id="{02F95BF4-11AC-5B67-4C7B-AA9AFEC53D41}"/>
              </a:ext>
            </a:extLst>
          </p:cNvPr>
          <p:cNvSpPr/>
          <p:nvPr/>
        </p:nvSpPr>
        <p:spPr>
          <a:xfrm>
            <a:off x="11194582" y="5513765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55">
              <a:extLst>
                <a:ext uri="{96DAC541-7B7A-43D3-8B79-37D633B846F1}">
                  <asvg:svgBlip xmlns:asvg="http://schemas.microsoft.com/office/drawing/2016/SVG/main" r:embed="rId56"/>
                </a:ext>
              </a:extLst>
            </a:blip>
            <a:stretch>
              <a:fillRect/>
            </a:stretch>
          </a:blipFill>
        </p:spPr>
      </p:sp>
      <p:sp>
        <p:nvSpPr>
          <p:cNvPr id="46" name="Freeform 190">
            <a:extLst>
              <a:ext uri="{FF2B5EF4-FFF2-40B4-BE49-F238E27FC236}">
                <a16:creationId xmlns:a16="http://schemas.microsoft.com/office/drawing/2014/main" id="{2CC2BC76-539F-346B-C00E-B24D85E7CF90}"/>
              </a:ext>
            </a:extLst>
          </p:cNvPr>
          <p:cNvSpPr/>
          <p:nvPr/>
        </p:nvSpPr>
        <p:spPr>
          <a:xfrm>
            <a:off x="11066258" y="5543868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57">
              <a:extLst>
                <a:ext uri="{96DAC541-7B7A-43D3-8B79-37D633B846F1}">
                  <asvg:svgBlip xmlns:asvg="http://schemas.microsoft.com/office/drawing/2016/SVG/main" r:embed="rId58"/>
                </a:ext>
              </a:extLst>
            </a:blip>
            <a:stretch>
              <a:fillRect b="-92566"/>
            </a:stretch>
          </a:blipFill>
        </p:spPr>
      </p:sp>
      <p:pic>
        <p:nvPicPr>
          <p:cNvPr id="200" name="music">
            <a:hlinkClick r:id="" action="ppaction://media"/>
            <a:extLst>
              <a:ext uri="{FF2B5EF4-FFF2-40B4-BE49-F238E27FC236}">
                <a16:creationId xmlns:a16="http://schemas.microsoft.com/office/drawing/2014/main" id="{07DA1738-763D-6651-4DB9-DB7F19BBDB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9"/>
          <a:stretch>
            <a:fillRect/>
          </a:stretch>
        </p:blipFill>
        <p:spPr>
          <a:xfrm>
            <a:off x="91440" y="-1090571"/>
            <a:ext cx="812800" cy="812800"/>
          </a:xfrm>
          <a:prstGeom prst="rect">
            <a:avLst/>
          </a:prstGeom>
        </p:spPr>
      </p:pic>
      <p:pic>
        <p:nvPicPr>
          <p:cNvPr id="201" name="Picture 200">
            <a:extLst>
              <a:ext uri="{FF2B5EF4-FFF2-40B4-BE49-F238E27FC236}">
                <a16:creationId xmlns:a16="http://schemas.microsoft.com/office/drawing/2014/main" id="{25FCF553-1568-BC7A-781A-0D4B72109885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07" y="114300"/>
            <a:ext cx="1200150" cy="1200150"/>
          </a:xfrm>
          <a:prstGeom prst="rect">
            <a:avLst/>
          </a:prstGeom>
        </p:spPr>
      </p:pic>
      <p:pic>
        <p:nvPicPr>
          <p:cNvPr id="2" name="freesound_community-balloon-pop-48030">
            <a:hlinkClick r:id="" action="ppaction://media"/>
            <a:extLst>
              <a:ext uri="{FF2B5EF4-FFF2-40B4-BE49-F238E27FC236}">
                <a16:creationId xmlns:a16="http://schemas.microsoft.com/office/drawing/2014/main" id="{B8D65D43-CC26-D7EF-1AD5-3CC49FE2145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59"/>
          <a:stretch>
            <a:fillRect/>
          </a:stretch>
        </p:blipFill>
        <p:spPr>
          <a:xfrm>
            <a:off x="675379" y="-1848406"/>
            <a:ext cx="812800" cy="812800"/>
          </a:xfrm>
          <a:prstGeom prst="rect">
            <a:avLst/>
          </a:prstGeom>
        </p:spPr>
      </p:pic>
      <p:sp>
        <p:nvSpPr>
          <p:cNvPr id="8" name="Freeform 903">
            <a:extLst>
              <a:ext uri="{FF2B5EF4-FFF2-40B4-BE49-F238E27FC236}">
                <a16:creationId xmlns:a16="http://schemas.microsoft.com/office/drawing/2014/main" id="{B0940A96-5B6D-AA26-DDAE-4744A602B952}"/>
              </a:ext>
            </a:extLst>
          </p:cNvPr>
          <p:cNvSpPr/>
          <p:nvPr/>
        </p:nvSpPr>
        <p:spPr>
          <a:xfrm>
            <a:off x="16087672" y="5697048"/>
            <a:ext cx="1522915" cy="1522915"/>
          </a:xfrm>
          <a:custGeom>
            <a:avLst/>
            <a:gdLst/>
            <a:ahLst/>
            <a:cxnLst/>
            <a:rect l="l" t="t" r="r" b="b"/>
            <a:pathLst>
              <a:path w="1522915" h="1522915">
                <a:moveTo>
                  <a:pt x="0" y="0"/>
                </a:moveTo>
                <a:lnTo>
                  <a:pt x="1522916" y="0"/>
                </a:lnTo>
                <a:lnTo>
                  <a:pt x="1522916" y="1522916"/>
                </a:lnTo>
                <a:lnTo>
                  <a:pt x="0" y="1522916"/>
                </a:lnTo>
                <a:lnTo>
                  <a:pt x="0" y="0"/>
                </a:lnTo>
                <a:close/>
              </a:path>
            </a:pathLst>
          </a:custGeom>
          <a:blipFill>
            <a:blip r:embed="rId61">
              <a:extLst>
                <a:ext uri="{96DAC541-7B7A-43D3-8B79-37D633B846F1}">
                  <asvg:svgBlip xmlns:asvg="http://schemas.microsoft.com/office/drawing/2016/SVG/main" r:embed="rId62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889">
            <a:extLst>
              <a:ext uri="{FF2B5EF4-FFF2-40B4-BE49-F238E27FC236}">
                <a16:creationId xmlns:a16="http://schemas.microsoft.com/office/drawing/2014/main" id="{8A3A3DC7-AFED-791A-D61B-86F74410DC49}"/>
              </a:ext>
            </a:extLst>
          </p:cNvPr>
          <p:cNvSpPr/>
          <p:nvPr/>
        </p:nvSpPr>
        <p:spPr>
          <a:xfrm>
            <a:off x="16035160" y="7825486"/>
            <a:ext cx="1628653" cy="1868856"/>
          </a:xfrm>
          <a:custGeom>
            <a:avLst/>
            <a:gdLst/>
            <a:ahLst/>
            <a:cxnLst/>
            <a:rect l="l" t="t" r="r" b="b"/>
            <a:pathLst>
              <a:path w="1628653" h="1868856">
                <a:moveTo>
                  <a:pt x="0" y="0"/>
                </a:moveTo>
                <a:lnTo>
                  <a:pt x="1628653" y="0"/>
                </a:lnTo>
                <a:lnTo>
                  <a:pt x="1628653" y="1868855"/>
                </a:lnTo>
                <a:lnTo>
                  <a:pt x="0" y="1868855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4448" b="-76"/>
            </a:stretch>
          </a:blipFill>
        </p:spPr>
      </p:sp>
      <p:sp>
        <p:nvSpPr>
          <p:cNvPr id="273" name="Freeform 701">
            <a:extLst>
              <a:ext uri="{FF2B5EF4-FFF2-40B4-BE49-F238E27FC236}">
                <a16:creationId xmlns:a16="http://schemas.microsoft.com/office/drawing/2014/main" id="{9B856432-4F09-FC2D-76FE-2CA94A585660}"/>
              </a:ext>
            </a:extLst>
          </p:cNvPr>
          <p:cNvSpPr/>
          <p:nvPr/>
        </p:nvSpPr>
        <p:spPr>
          <a:xfrm>
            <a:off x="11595837" y="7756671"/>
            <a:ext cx="1381300" cy="1841733"/>
          </a:xfrm>
          <a:custGeom>
            <a:avLst/>
            <a:gdLst/>
            <a:ahLst/>
            <a:cxnLst/>
            <a:rect l="l" t="t" r="r" b="b"/>
            <a:pathLst>
              <a:path w="1381300" h="1841733">
                <a:moveTo>
                  <a:pt x="0" y="0"/>
                </a:moveTo>
                <a:lnTo>
                  <a:pt x="1381300" y="0"/>
                </a:lnTo>
                <a:lnTo>
                  <a:pt x="1381300" y="1841733"/>
                </a:lnTo>
                <a:lnTo>
                  <a:pt x="0" y="1841733"/>
                </a:lnTo>
                <a:lnTo>
                  <a:pt x="0" y="0"/>
                </a:lnTo>
                <a:close/>
              </a:path>
            </a:pathLst>
          </a:custGeom>
          <a:blipFill>
            <a:blip r:embed="rId54"/>
            <a:stretch>
              <a:fillRect/>
            </a:stretch>
          </a:blipFill>
        </p:spPr>
      </p:sp>
      <p:sp>
        <p:nvSpPr>
          <p:cNvPr id="274" name="Freeform 208">
            <a:extLst>
              <a:ext uri="{FF2B5EF4-FFF2-40B4-BE49-F238E27FC236}">
                <a16:creationId xmlns:a16="http://schemas.microsoft.com/office/drawing/2014/main" id="{7202B7D5-5703-109C-8E90-CEBC9C4A7901}"/>
              </a:ext>
            </a:extLst>
          </p:cNvPr>
          <p:cNvSpPr/>
          <p:nvPr/>
        </p:nvSpPr>
        <p:spPr>
          <a:xfrm>
            <a:off x="11202869" y="7654180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55">
              <a:extLst>
                <a:ext uri="{96DAC541-7B7A-43D3-8B79-37D633B846F1}">
                  <asvg:svgBlip xmlns:asvg="http://schemas.microsoft.com/office/drawing/2016/SVG/main" r:embed="rId56"/>
                </a:ext>
              </a:extLst>
            </a:blip>
            <a:stretch>
              <a:fillRect/>
            </a:stretch>
          </a:blipFill>
        </p:spPr>
      </p:sp>
      <p:sp>
        <p:nvSpPr>
          <p:cNvPr id="275" name="Freeform 83">
            <a:extLst>
              <a:ext uri="{FF2B5EF4-FFF2-40B4-BE49-F238E27FC236}">
                <a16:creationId xmlns:a16="http://schemas.microsoft.com/office/drawing/2014/main" id="{396EA041-2637-21D4-379A-701434AD6716}"/>
              </a:ext>
            </a:extLst>
          </p:cNvPr>
          <p:cNvSpPr/>
          <p:nvPr/>
        </p:nvSpPr>
        <p:spPr>
          <a:xfrm>
            <a:off x="11416206" y="7722829"/>
            <a:ext cx="1753696" cy="1916607"/>
          </a:xfrm>
          <a:custGeom>
            <a:avLst/>
            <a:gdLst/>
            <a:ahLst/>
            <a:cxnLst/>
            <a:rect l="l" t="t" r="r" b="b"/>
            <a:pathLst>
              <a:path w="1753696" h="1916607">
                <a:moveTo>
                  <a:pt x="0" y="0"/>
                </a:moveTo>
                <a:lnTo>
                  <a:pt x="1753696" y="0"/>
                </a:lnTo>
                <a:lnTo>
                  <a:pt x="1753696" y="1916607"/>
                </a:lnTo>
                <a:lnTo>
                  <a:pt x="0" y="1916607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276" name="Freeform 190">
            <a:extLst>
              <a:ext uri="{FF2B5EF4-FFF2-40B4-BE49-F238E27FC236}">
                <a16:creationId xmlns:a16="http://schemas.microsoft.com/office/drawing/2014/main" id="{DEDE0A37-67E1-8DB7-C75D-66A36B34F34F}"/>
              </a:ext>
            </a:extLst>
          </p:cNvPr>
          <p:cNvSpPr/>
          <p:nvPr/>
        </p:nvSpPr>
        <p:spPr>
          <a:xfrm>
            <a:off x="11091710" y="7697264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57">
              <a:extLst>
                <a:ext uri="{96DAC541-7B7A-43D3-8B79-37D633B846F1}">
                  <asvg:svgBlip xmlns:asvg="http://schemas.microsoft.com/office/drawing/2016/SVG/main" r:embed="rId58"/>
                </a:ext>
              </a:extLst>
            </a:blip>
            <a:stretch>
              <a:fillRect b="-92566"/>
            </a:stretch>
          </a:blipFill>
        </p:spPr>
      </p:sp>
      <p:sp>
        <p:nvSpPr>
          <p:cNvPr id="277" name="Freeform 61">
            <a:extLst>
              <a:ext uri="{FF2B5EF4-FFF2-40B4-BE49-F238E27FC236}">
                <a16:creationId xmlns:a16="http://schemas.microsoft.com/office/drawing/2014/main" id="{B7E79AD6-3AB8-7FD9-A421-33EB9A3E05D7}"/>
              </a:ext>
            </a:extLst>
          </p:cNvPr>
          <p:cNvSpPr/>
          <p:nvPr/>
        </p:nvSpPr>
        <p:spPr>
          <a:xfrm>
            <a:off x="13878834" y="7785557"/>
            <a:ext cx="1381300" cy="1841733"/>
          </a:xfrm>
          <a:custGeom>
            <a:avLst/>
            <a:gdLst/>
            <a:ahLst/>
            <a:cxnLst/>
            <a:rect l="l" t="t" r="r" b="b"/>
            <a:pathLst>
              <a:path w="1381300" h="1841733">
                <a:moveTo>
                  <a:pt x="0" y="0"/>
                </a:moveTo>
                <a:lnTo>
                  <a:pt x="1381300" y="0"/>
                </a:lnTo>
                <a:lnTo>
                  <a:pt x="1381300" y="1841734"/>
                </a:lnTo>
                <a:lnTo>
                  <a:pt x="0" y="184173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278" name="Freeform 90">
            <a:extLst>
              <a:ext uri="{FF2B5EF4-FFF2-40B4-BE49-F238E27FC236}">
                <a16:creationId xmlns:a16="http://schemas.microsoft.com/office/drawing/2014/main" id="{1E42D28B-26F0-3718-FC95-3D73A33E1435}"/>
              </a:ext>
            </a:extLst>
          </p:cNvPr>
          <p:cNvSpPr/>
          <p:nvPr/>
        </p:nvSpPr>
        <p:spPr>
          <a:xfrm>
            <a:off x="13785291" y="7728946"/>
            <a:ext cx="1628653" cy="1868856"/>
          </a:xfrm>
          <a:custGeom>
            <a:avLst/>
            <a:gdLst/>
            <a:ahLst/>
            <a:cxnLst/>
            <a:rect l="l" t="t" r="r" b="b"/>
            <a:pathLst>
              <a:path w="1628653" h="1868856">
                <a:moveTo>
                  <a:pt x="0" y="0"/>
                </a:moveTo>
                <a:lnTo>
                  <a:pt x="1628653" y="0"/>
                </a:lnTo>
                <a:lnTo>
                  <a:pt x="1628653" y="1868856"/>
                </a:lnTo>
                <a:lnTo>
                  <a:pt x="0" y="1868856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4448" b="-76"/>
            </a:stretch>
          </a:blipFill>
        </p:spPr>
      </p:sp>
      <p:sp>
        <p:nvSpPr>
          <p:cNvPr id="279" name="Freeform 103">
            <a:extLst>
              <a:ext uri="{FF2B5EF4-FFF2-40B4-BE49-F238E27FC236}">
                <a16:creationId xmlns:a16="http://schemas.microsoft.com/office/drawing/2014/main" id="{B301AE0E-5D5D-976A-42A8-E430E537F437}"/>
              </a:ext>
            </a:extLst>
          </p:cNvPr>
          <p:cNvSpPr/>
          <p:nvPr/>
        </p:nvSpPr>
        <p:spPr>
          <a:xfrm>
            <a:off x="13598839" y="7691715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</p:sp>
      <p:sp>
        <p:nvSpPr>
          <p:cNvPr id="280" name="Freeform 192">
            <a:extLst>
              <a:ext uri="{FF2B5EF4-FFF2-40B4-BE49-F238E27FC236}">
                <a16:creationId xmlns:a16="http://schemas.microsoft.com/office/drawing/2014/main" id="{1C12A438-A642-8EB0-6B8C-D8B11E46B9A6}"/>
              </a:ext>
            </a:extLst>
          </p:cNvPr>
          <p:cNvSpPr/>
          <p:nvPr/>
        </p:nvSpPr>
        <p:spPr>
          <a:xfrm>
            <a:off x="13411945" y="7739770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47">
              <a:extLst>
                <a:ext uri="{96DAC541-7B7A-43D3-8B79-37D633B846F1}">
                  <asvg:svgBlip xmlns:asvg="http://schemas.microsoft.com/office/drawing/2016/SVG/main" r:embed="rId48"/>
                </a:ext>
              </a:extLst>
            </a:blip>
            <a:stretch>
              <a:fillRect b="-92566"/>
            </a:stretch>
          </a:blipFill>
        </p:spPr>
      </p:sp>
      <p:sp>
        <p:nvSpPr>
          <p:cNvPr id="281" name="Freeform 176">
            <a:extLst>
              <a:ext uri="{FF2B5EF4-FFF2-40B4-BE49-F238E27FC236}">
                <a16:creationId xmlns:a16="http://schemas.microsoft.com/office/drawing/2014/main" id="{93936EB8-C03B-9C0C-0137-E170F603EEE8}"/>
              </a:ext>
            </a:extLst>
          </p:cNvPr>
          <p:cNvSpPr/>
          <p:nvPr/>
        </p:nvSpPr>
        <p:spPr>
          <a:xfrm>
            <a:off x="9372942" y="7756995"/>
            <a:ext cx="1325775" cy="1713805"/>
          </a:xfrm>
          <a:custGeom>
            <a:avLst/>
            <a:gdLst/>
            <a:ahLst/>
            <a:cxnLst/>
            <a:rect l="l" t="t" r="r" b="b"/>
            <a:pathLst>
              <a:path w="1325775" h="1713805">
                <a:moveTo>
                  <a:pt x="0" y="0"/>
                </a:moveTo>
                <a:lnTo>
                  <a:pt x="1325776" y="0"/>
                </a:lnTo>
                <a:lnTo>
                  <a:pt x="1325776" y="1713805"/>
                </a:lnTo>
                <a:lnTo>
                  <a:pt x="0" y="1713805"/>
                </a:lnTo>
                <a:lnTo>
                  <a:pt x="0" y="0"/>
                </a:lnTo>
                <a:close/>
              </a:path>
            </a:pathLst>
          </a:custGeom>
          <a:blipFill>
            <a:blip r:embed="rId63"/>
            <a:stretch>
              <a:fillRect l="-332" r="-230" b="-379"/>
            </a:stretch>
          </a:blipFill>
        </p:spPr>
      </p:sp>
      <p:sp>
        <p:nvSpPr>
          <p:cNvPr id="282" name="Freeform 64">
            <a:extLst>
              <a:ext uri="{FF2B5EF4-FFF2-40B4-BE49-F238E27FC236}">
                <a16:creationId xmlns:a16="http://schemas.microsoft.com/office/drawing/2014/main" id="{5D95BBD9-B045-65DB-0699-3EA1B0FE6256}"/>
              </a:ext>
            </a:extLst>
          </p:cNvPr>
          <p:cNvSpPr/>
          <p:nvPr/>
        </p:nvSpPr>
        <p:spPr>
          <a:xfrm>
            <a:off x="7024465" y="3426440"/>
            <a:ext cx="1436552" cy="1841733"/>
          </a:xfrm>
          <a:custGeom>
            <a:avLst/>
            <a:gdLst/>
            <a:ahLst/>
            <a:cxnLst/>
            <a:rect l="l" t="t" r="r" b="b"/>
            <a:pathLst>
              <a:path w="1436552" h="1841733">
                <a:moveTo>
                  <a:pt x="0" y="0"/>
                </a:moveTo>
                <a:lnTo>
                  <a:pt x="1436552" y="0"/>
                </a:lnTo>
                <a:lnTo>
                  <a:pt x="1436552" y="1841734"/>
                </a:lnTo>
                <a:lnTo>
                  <a:pt x="0" y="18417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83" name="Freeform 91">
            <a:extLst>
              <a:ext uri="{FF2B5EF4-FFF2-40B4-BE49-F238E27FC236}">
                <a16:creationId xmlns:a16="http://schemas.microsoft.com/office/drawing/2014/main" id="{D58705A4-1464-98C0-47F2-D8777BC6C861}"/>
              </a:ext>
            </a:extLst>
          </p:cNvPr>
          <p:cNvSpPr/>
          <p:nvPr/>
        </p:nvSpPr>
        <p:spPr>
          <a:xfrm>
            <a:off x="6980582" y="3359165"/>
            <a:ext cx="1628653" cy="1868856"/>
          </a:xfrm>
          <a:custGeom>
            <a:avLst/>
            <a:gdLst/>
            <a:ahLst/>
            <a:cxnLst/>
            <a:rect l="l" t="t" r="r" b="b"/>
            <a:pathLst>
              <a:path w="1628653" h="1868856">
                <a:moveTo>
                  <a:pt x="0" y="0"/>
                </a:moveTo>
                <a:lnTo>
                  <a:pt x="1628653" y="0"/>
                </a:lnTo>
                <a:lnTo>
                  <a:pt x="1628653" y="1868856"/>
                </a:lnTo>
                <a:lnTo>
                  <a:pt x="0" y="1868856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4448" b="-76"/>
            </a:stretch>
          </a:blipFill>
        </p:spPr>
      </p:sp>
      <p:sp>
        <p:nvSpPr>
          <p:cNvPr id="284" name="Freeform 100">
            <a:extLst>
              <a:ext uri="{FF2B5EF4-FFF2-40B4-BE49-F238E27FC236}">
                <a16:creationId xmlns:a16="http://schemas.microsoft.com/office/drawing/2014/main" id="{0F734F5E-FED1-C71D-9406-EB8903AFFEF4}"/>
              </a:ext>
            </a:extLst>
          </p:cNvPr>
          <p:cNvSpPr/>
          <p:nvPr/>
        </p:nvSpPr>
        <p:spPr>
          <a:xfrm>
            <a:off x="6685916" y="3292446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</p:sp>
      <p:sp>
        <p:nvSpPr>
          <p:cNvPr id="285" name="Freeform 183">
            <a:extLst>
              <a:ext uri="{FF2B5EF4-FFF2-40B4-BE49-F238E27FC236}">
                <a16:creationId xmlns:a16="http://schemas.microsoft.com/office/drawing/2014/main" id="{26C0881A-4CFD-3260-F77A-4D779D0CF227}"/>
              </a:ext>
            </a:extLst>
          </p:cNvPr>
          <p:cNvSpPr/>
          <p:nvPr/>
        </p:nvSpPr>
        <p:spPr>
          <a:xfrm>
            <a:off x="6568487" y="3340158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43">
              <a:extLst>
                <a:ext uri="{96DAC541-7B7A-43D3-8B79-37D633B846F1}">
                  <asvg:svgBlip xmlns:asvg="http://schemas.microsoft.com/office/drawing/2016/SVG/main" r:embed="rId44"/>
                </a:ext>
              </a:extLst>
            </a:blip>
            <a:stretch>
              <a:fillRect b="-92566"/>
            </a:stretch>
          </a:blipFill>
        </p:spPr>
      </p:sp>
      <p:sp>
        <p:nvSpPr>
          <p:cNvPr id="286" name="Freeform 300">
            <a:extLst>
              <a:ext uri="{FF2B5EF4-FFF2-40B4-BE49-F238E27FC236}">
                <a16:creationId xmlns:a16="http://schemas.microsoft.com/office/drawing/2014/main" id="{11F84171-5283-C82C-405F-CC6F380B592C}"/>
              </a:ext>
            </a:extLst>
          </p:cNvPr>
          <p:cNvSpPr/>
          <p:nvPr/>
        </p:nvSpPr>
        <p:spPr>
          <a:xfrm>
            <a:off x="4565116" y="7693881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a:blipFill>
        </p:spPr>
      </p:sp>
      <p:sp>
        <p:nvSpPr>
          <p:cNvPr id="287" name="Freeform 301">
            <a:extLst>
              <a:ext uri="{FF2B5EF4-FFF2-40B4-BE49-F238E27FC236}">
                <a16:creationId xmlns:a16="http://schemas.microsoft.com/office/drawing/2014/main" id="{FFE549DD-63BA-0D7E-2CD3-E7F852E56CE0}"/>
              </a:ext>
            </a:extLst>
          </p:cNvPr>
          <p:cNvSpPr/>
          <p:nvPr/>
        </p:nvSpPr>
        <p:spPr>
          <a:xfrm>
            <a:off x="4974897" y="7851547"/>
            <a:ext cx="1381300" cy="1841733"/>
          </a:xfrm>
          <a:custGeom>
            <a:avLst/>
            <a:gdLst/>
            <a:ahLst/>
            <a:cxnLst/>
            <a:rect l="l" t="t" r="r" b="b"/>
            <a:pathLst>
              <a:path w="1381300" h="1841733">
                <a:moveTo>
                  <a:pt x="0" y="0"/>
                </a:moveTo>
                <a:lnTo>
                  <a:pt x="1381300" y="0"/>
                </a:lnTo>
                <a:lnTo>
                  <a:pt x="1381300" y="1841734"/>
                </a:lnTo>
                <a:lnTo>
                  <a:pt x="0" y="1841734"/>
                </a:lnTo>
                <a:lnTo>
                  <a:pt x="0" y="0"/>
                </a:lnTo>
                <a:close/>
              </a:path>
            </a:pathLst>
          </a:custGeom>
          <a:blipFill>
            <a:blip r:embed="rId29"/>
            <a:stretch>
              <a:fillRect/>
            </a:stretch>
          </a:blipFill>
        </p:spPr>
      </p:sp>
      <p:sp>
        <p:nvSpPr>
          <p:cNvPr id="288" name="Freeform 92">
            <a:extLst>
              <a:ext uri="{FF2B5EF4-FFF2-40B4-BE49-F238E27FC236}">
                <a16:creationId xmlns:a16="http://schemas.microsoft.com/office/drawing/2014/main" id="{4259A3FC-1F04-2C8A-45B9-B29484E450E2}"/>
              </a:ext>
            </a:extLst>
          </p:cNvPr>
          <p:cNvSpPr/>
          <p:nvPr/>
        </p:nvSpPr>
        <p:spPr>
          <a:xfrm>
            <a:off x="4900218" y="7939182"/>
            <a:ext cx="1522915" cy="1522915"/>
          </a:xfrm>
          <a:custGeom>
            <a:avLst/>
            <a:gdLst/>
            <a:ahLst/>
            <a:cxnLst/>
            <a:rect l="l" t="t" r="r" b="b"/>
            <a:pathLst>
              <a:path w="1522915" h="1522915">
                <a:moveTo>
                  <a:pt x="0" y="0"/>
                </a:moveTo>
                <a:lnTo>
                  <a:pt x="1522915" y="0"/>
                </a:lnTo>
                <a:lnTo>
                  <a:pt x="1522915" y="1522915"/>
                </a:lnTo>
                <a:lnTo>
                  <a:pt x="0" y="1522915"/>
                </a:lnTo>
                <a:lnTo>
                  <a:pt x="0" y="0"/>
                </a:lnTo>
                <a:close/>
              </a:path>
            </a:pathLst>
          </a:custGeom>
          <a:blipFill>
            <a:blip r:embed="rId61">
              <a:extLst>
                <a:ext uri="{96DAC541-7B7A-43D3-8B79-37D633B846F1}">
                  <asvg:svgBlip xmlns:asvg="http://schemas.microsoft.com/office/drawing/2016/SVG/main" r:embed="rId6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289" name="Freeform 302">
            <a:extLst>
              <a:ext uri="{FF2B5EF4-FFF2-40B4-BE49-F238E27FC236}">
                <a16:creationId xmlns:a16="http://schemas.microsoft.com/office/drawing/2014/main" id="{13D0B70A-56BF-72D0-CF1B-ABBA884E6197}"/>
              </a:ext>
            </a:extLst>
          </p:cNvPr>
          <p:cNvSpPr/>
          <p:nvPr/>
        </p:nvSpPr>
        <p:spPr>
          <a:xfrm>
            <a:off x="4490917" y="7764992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41">
              <a:extLst>
                <a:ext uri="{96DAC541-7B7A-43D3-8B79-37D633B846F1}">
                  <asvg:svgBlip xmlns:asvg="http://schemas.microsoft.com/office/drawing/2016/SVG/main" r:embed="rId42"/>
                </a:ext>
              </a:extLst>
            </a:blip>
            <a:stretch>
              <a:fillRect b="-92566"/>
            </a:stretch>
          </a:blipFill>
        </p:spPr>
      </p:sp>
      <p:sp>
        <p:nvSpPr>
          <p:cNvPr id="290" name="Freeform 309">
            <a:extLst>
              <a:ext uri="{FF2B5EF4-FFF2-40B4-BE49-F238E27FC236}">
                <a16:creationId xmlns:a16="http://schemas.microsoft.com/office/drawing/2014/main" id="{5A73EE91-CD50-794F-D54A-2112CAE4D375}"/>
              </a:ext>
            </a:extLst>
          </p:cNvPr>
          <p:cNvSpPr/>
          <p:nvPr/>
        </p:nvSpPr>
        <p:spPr>
          <a:xfrm>
            <a:off x="2709768" y="3532135"/>
            <a:ext cx="1522915" cy="1522915"/>
          </a:xfrm>
          <a:custGeom>
            <a:avLst/>
            <a:gdLst/>
            <a:ahLst/>
            <a:cxnLst/>
            <a:rect l="l" t="t" r="r" b="b"/>
            <a:pathLst>
              <a:path w="1522915" h="1522915">
                <a:moveTo>
                  <a:pt x="0" y="0"/>
                </a:moveTo>
                <a:lnTo>
                  <a:pt x="1522916" y="0"/>
                </a:lnTo>
                <a:lnTo>
                  <a:pt x="1522916" y="1522916"/>
                </a:lnTo>
                <a:lnTo>
                  <a:pt x="0" y="1522916"/>
                </a:lnTo>
                <a:lnTo>
                  <a:pt x="0" y="0"/>
                </a:lnTo>
                <a:close/>
              </a:path>
            </a:pathLst>
          </a:custGeom>
          <a:blipFill>
            <a:blip r:embed="rId61">
              <a:extLst>
                <a:ext uri="{96DAC541-7B7A-43D3-8B79-37D633B846F1}">
                  <asvg:svgBlip xmlns:asvg="http://schemas.microsoft.com/office/drawing/2016/SVG/main" r:embed="rId62"/>
                </a:ext>
              </a:extLst>
            </a:blip>
            <a:stretch>
              <a:fillRect/>
            </a:stretch>
          </a:blipFill>
        </p:spPr>
      </p:sp>
      <p:sp>
        <p:nvSpPr>
          <p:cNvPr id="39" name="Freeform 115">
            <a:extLst>
              <a:ext uri="{FF2B5EF4-FFF2-40B4-BE49-F238E27FC236}">
                <a16:creationId xmlns:a16="http://schemas.microsoft.com/office/drawing/2014/main" id="{B788BA4F-7C9F-304C-ABA5-B704D9D23064}"/>
              </a:ext>
            </a:extLst>
          </p:cNvPr>
          <p:cNvSpPr/>
          <p:nvPr/>
        </p:nvSpPr>
        <p:spPr>
          <a:xfrm>
            <a:off x="2249773" y="3343017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b="-92566"/>
            </a:stretch>
          </a:blipFill>
        </p:spPr>
      </p:sp>
      <p:sp>
        <p:nvSpPr>
          <p:cNvPr id="31" name="Freeform 186">
            <a:extLst>
              <a:ext uri="{FF2B5EF4-FFF2-40B4-BE49-F238E27FC236}">
                <a16:creationId xmlns:a16="http://schemas.microsoft.com/office/drawing/2014/main" id="{C5A2DDD3-A661-BB27-8E96-89CF399420F3}"/>
              </a:ext>
            </a:extLst>
          </p:cNvPr>
          <p:cNvSpPr/>
          <p:nvPr/>
        </p:nvSpPr>
        <p:spPr>
          <a:xfrm>
            <a:off x="8862715" y="7710767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1"/>
                </a:lnTo>
                <a:lnTo>
                  <a:pt x="0" y="1975731"/>
                </a:lnTo>
                <a:lnTo>
                  <a:pt x="0" y="0"/>
                </a:lnTo>
                <a:close/>
              </a:path>
            </a:pathLst>
          </a:custGeom>
          <a:blipFill>
            <a:blip r:embed="rId45">
              <a:extLst>
                <a:ext uri="{96DAC541-7B7A-43D3-8B79-37D633B846F1}">
                  <asvg:svgBlip xmlns:asvg="http://schemas.microsoft.com/office/drawing/2016/SVG/main" r:embed="rId46"/>
                </a:ext>
              </a:extLst>
            </a:blip>
            <a:stretch>
              <a:fillRect b="-92566"/>
            </a:stretch>
          </a:blipFill>
        </p:spPr>
      </p:sp>
      <p:sp>
        <p:nvSpPr>
          <p:cNvPr id="216" name="Freeform 112">
            <a:extLst>
              <a:ext uri="{FF2B5EF4-FFF2-40B4-BE49-F238E27FC236}">
                <a16:creationId xmlns:a16="http://schemas.microsoft.com/office/drawing/2014/main" id="{618DFB7C-0D62-3CD5-DE0C-1D36AE5C73A3}"/>
              </a:ext>
            </a:extLst>
          </p:cNvPr>
          <p:cNvSpPr/>
          <p:nvPr/>
        </p:nvSpPr>
        <p:spPr>
          <a:xfrm>
            <a:off x="15660195" y="5542833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52">
              <a:extLst>
                <a:ext uri="{96DAC541-7B7A-43D3-8B79-37D633B846F1}">
                  <asvg:svgBlip xmlns:asvg="http://schemas.microsoft.com/office/drawing/2016/SVG/main" r:embed="rId53"/>
                </a:ext>
              </a:extLst>
            </a:blip>
            <a:stretch>
              <a:fillRect b="-92566"/>
            </a:stretch>
          </a:blipFill>
        </p:spPr>
      </p:sp>
      <p:sp>
        <p:nvSpPr>
          <p:cNvPr id="177" name="Freeform 112">
            <a:extLst>
              <a:ext uri="{FF2B5EF4-FFF2-40B4-BE49-F238E27FC236}">
                <a16:creationId xmlns:a16="http://schemas.microsoft.com/office/drawing/2014/main" id="{7D09D7F6-95AE-EECB-1850-412A8B05F2A6}"/>
              </a:ext>
            </a:extLst>
          </p:cNvPr>
          <p:cNvSpPr/>
          <p:nvPr/>
        </p:nvSpPr>
        <p:spPr>
          <a:xfrm>
            <a:off x="15660553" y="7761049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52">
              <a:extLst>
                <a:ext uri="{96DAC541-7B7A-43D3-8B79-37D633B846F1}">
                  <asvg:svgBlip xmlns:asvg="http://schemas.microsoft.com/office/drawing/2016/SVG/main" r:embed="rId53"/>
                </a:ext>
              </a:extLst>
            </a:blip>
            <a:stretch>
              <a:fillRect b="-92566"/>
            </a:stretch>
          </a:blipFill>
        </p:spPr>
      </p:sp>
    </p:spTree>
    <p:extLst>
      <p:ext uri="{BB962C8B-B14F-4D97-AF65-F5344CB8AC3E}">
        <p14:creationId xmlns:p14="http://schemas.microsoft.com/office/powerpoint/2010/main" val="3179078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28"/>
                            </p:stCondLst>
                            <p:childTnLst>
                              <p:par>
                                <p:cTn id="1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8"/>
                            </p:stCondLst>
                            <p:childTnLst>
                              <p:par>
                                <p:cTn id="28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000" tmFilter="0, 0; .2, .5; .8, .5; 1, 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1000" autoRev="1" fill="hold"/>
                                        <p:tgtEl>
                                          <p:spTgt spid="1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8"/>
                                            </p:cond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5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000" tmFilter="0, 0; .2, .5; .8, .5; 1, 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1000" autoRev="1" fill="hold"/>
                                        <p:tgtEl>
                                          <p:spTgt spid="8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6"/>
                                            </p:cond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28"/>
                            </p:stCondLst>
                            <p:childTnLst>
                              <p:par>
                                <p:cTn id="5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28"/>
                            </p:stCondLst>
                            <p:childTnLst>
                              <p:par>
                                <p:cTn id="6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3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2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2000" tmFilter="0, 0; .2, .5; .8, .5; 1, 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1000" autoRev="1" fill="hold"/>
                                        <p:tgtEl>
                                          <p:spTgt spid="2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5"/>
                                            </p:cond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9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2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4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28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7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9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28"/>
                            </p:stCondLst>
                            <p:childTnLst>
                              <p:par>
                                <p:cTn id="10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2000" tmFilter="0, 0; .2, .5; .8, .5; 1, 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1000" autoRev="1" fill="hold"/>
                                        <p:tgtEl>
                                          <p:spTgt spid="8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3"/>
                                            </p:cond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2000" tmFilter="0, 0; .2, .5; .8, .5; 1, 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" dur="1000" autoRev="1" fill="hold"/>
                                        <p:tgtEl>
                                          <p:spTgt spid="9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22"/>
                                            </p:cond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2000" tmFilter="0, 0; .2, .5; .8, .5; 1, 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" dur="1000" autoRev="1" fill="hold"/>
                                        <p:tgtEl>
                                          <p:spTgt spid="9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0"/>
                                            </p:cond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9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528"/>
                            </p:stCondLst>
                            <p:childTnLst>
                              <p:par>
                                <p:cTn id="14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148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9" fill="hold">
                      <p:stCondLst>
                        <p:cond delay="0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2000" tmFilter="0, 0; .2, .5; .8, .5; 1, 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5" dur="1000" autoRev="1" fill="hold"/>
                                        <p:tgtEl>
                                          <p:spTgt spid="8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3"/>
                                            </p:cond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>
                      <p:stCondLst>
                        <p:cond delay="0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2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528"/>
                            </p:stCondLst>
                            <p:childTnLst>
                              <p:par>
                                <p:cTn id="1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>
                      <p:stCondLst>
                        <p:cond delay="0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7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528"/>
                            </p:stCondLst>
                            <p:childTnLst>
                              <p:par>
                                <p:cTn id="18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2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3" dur="10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1"/>
                                            </p:cond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0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528"/>
                            </p:stCondLst>
                            <p:childTnLst>
                              <p:par>
                                <p:cTn id="20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9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0" fill="hold">
                      <p:stCondLst>
                        <p:cond delay="0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5" dur="2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6" dur="10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14"/>
                                            </p:cond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1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8" fill="hold">
                      <p:stCondLst>
                        <p:cond delay="0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3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528"/>
                            </p:stCondLst>
                            <p:childTnLst>
                              <p:par>
                                <p:cTn id="22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3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3" fill="hold">
                      <p:stCondLst>
                        <p:cond delay="0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8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528"/>
                            </p:stCondLst>
                            <p:childTnLst>
                              <p:par>
                                <p:cTn id="24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4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8" fill="hold">
                      <p:stCondLst>
                        <p:cond delay="0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3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528"/>
                            </p:stCondLst>
                            <p:childTnLst>
                              <p:par>
                                <p:cTn id="25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6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3" fill="hold">
                      <p:stCondLst>
                        <p:cond delay="0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8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528"/>
                            </p:stCondLst>
                            <p:childTnLst>
                              <p:par>
                                <p:cTn id="27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7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8" fill="hold">
                      <p:stCondLst>
                        <p:cond delay="0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4" dur="2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5" dur="10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83"/>
                                            </p:cond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86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7" fill="hold">
                      <p:stCondLst>
                        <p:cond delay="0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2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7" fill="hold">
                            <p:stCondLst>
                              <p:cond delay="528"/>
                            </p:stCondLst>
                            <p:childTnLst>
                              <p:par>
                                <p:cTn id="29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30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2" fill="hold">
                      <p:stCondLst>
                        <p:cond delay="0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7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0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2" fill="hold">
                            <p:stCondLst>
                              <p:cond delay="528"/>
                            </p:stCondLst>
                            <p:childTnLst>
                              <p:par>
                                <p:cTn id="3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1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7" fill="hold">
                      <p:stCondLst>
                        <p:cond delay="0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1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2" dur="20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3" dur="100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21"/>
                                            </p:cond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2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5" fill="hold">
                      <p:stCondLst>
                        <p:cond delay="0"/>
                      </p:stCondLst>
                      <p:childTnLst>
                        <p:par>
                          <p:cTn id="326" fill="hold">
                            <p:stCondLst>
                              <p:cond delay="0"/>
                            </p:stCondLst>
                            <p:childTnLst>
                              <p:par>
                                <p:cTn id="3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0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5" fill="hold">
                            <p:stCondLst>
                              <p:cond delay="528"/>
                            </p:stCondLst>
                            <p:childTnLst>
                              <p:par>
                                <p:cTn id="33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39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0" fill="hold">
                      <p:stCondLst>
                        <p:cond delay="0"/>
                      </p:stCondLst>
                      <p:childTnLst>
                        <p:par>
                          <p:cTn id="341" fill="hold">
                            <p:stCondLst>
                              <p:cond delay="0"/>
                            </p:stCondLst>
                            <p:childTnLst>
                              <p:par>
                                <p:cTn id="3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20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100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45"/>
                                            </p:cond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48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9" fill="hold">
                      <p:stCondLst>
                        <p:cond delay="0"/>
                      </p:stCondLst>
                      <p:childTnLst>
                        <p:par>
                          <p:cTn id="350" fill="hold">
                            <p:stCondLst>
                              <p:cond delay="0"/>
                            </p:stCondLst>
                            <p:childTnLst>
                              <p:par>
                                <p:cTn id="3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3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4" dur="20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5" dur="100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3"/>
                                            </p:cond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35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7" fill="hold">
                      <p:stCondLst>
                        <p:cond delay="0"/>
                      </p:stCondLst>
                      <p:childTnLst>
                        <p:par>
                          <p:cTn id="358" fill="hold">
                            <p:stCondLst>
                              <p:cond delay="0"/>
                            </p:stCondLst>
                            <p:childTnLst>
                              <p:par>
                                <p:cTn id="3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2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7" fill="hold">
                            <p:stCondLst>
                              <p:cond delay="528"/>
                            </p:stCondLst>
                            <p:childTnLst>
                              <p:par>
                                <p:cTn id="3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371" restart="whenNotActive" fill="hold" evtFilter="cancelBubble" nodeType="interactiveSeq">
                <p:stCondLst>
                  <p:cond evt="onClick" delay="0">
                    <p:tgtEl>
                      <p:spTgt spid="2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2" fill="hold">
                      <p:stCondLst>
                        <p:cond delay="0"/>
                      </p:stCondLst>
                      <p:childTnLst>
                        <p:par>
                          <p:cTn id="373" fill="hold">
                            <p:stCondLst>
                              <p:cond delay="0"/>
                            </p:stCondLst>
                            <p:childTnLst>
                              <p:par>
                                <p:cTn id="37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75" dur="1" fill="hold"/>
                                        <p:tgtEl>
                                          <p:spTgt spid="20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1"/>
                  </p:tgtEl>
                </p:cond>
              </p:nextCondLst>
            </p:seq>
            <p:audio>
              <p:cMediaNode vol="80000" showWhenStopped="0">
                <p:cTn id="37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0"/>
                </p:tgtEl>
              </p:cMediaNode>
            </p:audio>
            <p:audio>
              <p:cMediaNode vol="80000">
                <p:cTn id="3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378" restart="whenNotActive" fill="hold" evtFilter="cancelBubble" nodeType="interactiveSeq">
                <p:stCondLst>
                  <p:cond evt="onClick" delay="0">
                    <p:tgtEl>
                      <p:spTgt spid="2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9" fill="hold">
                      <p:stCondLst>
                        <p:cond delay="0"/>
                      </p:stCondLst>
                      <p:childTnLst>
                        <p:par>
                          <p:cTn id="380" fill="hold">
                            <p:stCondLst>
                              <p:cond delay="0"/>
                            </p:stCondLst>
                            <p:childTnLst>
                              <p:par>
                                <p:cTn id="3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3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4" dur="2000" tmFilter="0, 0; .2, .5; .8, .5; 1, 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5" dur="1000" autoRev="1" fill="hold"/>
                                        <p:tgtEl>
                                          <p:spTgt spid="2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83"/>
                                            </p:cond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4"/>
                  </p:tgtEl>
                </p:cond>
              </p:nextCondLst>
            </p:seq>
            <p:seq concurrent="1" nextAc="seek">
              <p:cTn id="386" restart="whenNotActive" fill="hold" evtFilter="cancelBubble" nodeType="interactiveSeq">
                <p:stCondLst>
                  <p:cond evt="onClick" delay="0">
                    <p:tgtEl>
                      <p:spTgt spid="2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7" fill="hold">
                      <p:stCondLst>
                        <p:cond delay="0"/>
                      </p:stCondLst>
                      <p:childTnLst>
                        <p:par>
                          <p:cTn id="388" fill="hold">
                            <p:stCondLst>
                              <p:cond delay="0"/>
                            </p:stCondLst>
                            <p:childTnLst>
                              <p:par>
                                <p:cTn id="38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2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7" fill="hold">
                            <p:stCondLst>
                              <p:cond delay="528"/>
                            </p:stCondLst>
                            <p:childTnLst>
                              <p:par>
                                <p:cTn id="39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9" dur="5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3"/>
                  </p:tgtEl>
                </p:cond>
              </p:nextCondLst>
            </p:seq>
            <p:seq concurrent="1" nextAc="seek">
              <p:cTn id="401" restart="whenNotActive" fill="hold" evtFilter="cancelBubble" nodeType="interactiveSeq">
                <p:stCondLst>
                  <p:cond evt="onClick" delay="0">
                    <p:tgtEl>
                      <p:spTgt spid="2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2" fill="hold">
                      <p:stCondLst>
                        <p:cond delay="0"/>
                      </p:stCondLst>
                      <p:childTnLst>
                        <p:par>
                          <p:cTn id="403" fill="hold">
                            <p:stCondLst>
                              <p:cond delay="0"/>
                            </p:stCondLst>
                            <p:childTnLst>
                              <p:par>
                                <p:cTn id="40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6" fill="hold">
                            <p:stCondLst>
                              <p:cond delay="0"/>
                            </p:stCondLst>
                            <p:childTnLst>
                              <p:par>
                                <p:cTn id="407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8" dur="2000" tmFilter="0, 0; .2, .5; .8, .5; 1, 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9" dur="1000" autoRev="1" fill="hold"/>
                                        <p:tgtEl>
                                          <p:spTgt spid="2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07"/>
                                            </p:cond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9"/>
                  </p:tgtEl>
                </p:cond>
              </p:nextCondLst>
            </p:seq>
            <p:seq concurrent="1" nextAc="seek">
              <p:cTn id="410" restart="whenNotActive" fill="hold" evtFilter="cancelBubble" nodeType="interactiveSeq">
                <p:stCondLst>
                  <p:cond evt="onClick" delay="0">
                    <p:tgtEl>
                      <p:spTgt spid="2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1" fill="hold">
                      <p:stCondLst>
                        <p:cond delay="0"/>
                      </p:stCondLst>
                      <p:childTnLst>
                        <p:par>
                          <p:cTn id="412" fill="hold">
                            <p:stCondLst>
                              <p:cond delay="0"/>
                            </p:stCondLst>
                            <p:childTnLst>
                              <p:par>
                                <p:cTn id="4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6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1" fill="hold">
                            <p:stCondLst>
                              <p:cond delay="528"/>
                            </p:stCondLst>
                            <p:childTnLst>
                              <p:par>
                                <p:cTn id="42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3"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7"/>
                  </p:tgtEl>
                </p:cond>
              </p:nextCondLst>
            </p:seq>
            <p:seq concurrent="1" nextAc="seek">
              <p:cTn id="425" restart="whenNotActive" fill="hold" evtFilter="cancelBubble" nodeType="interactiveSeq">
                <p:stCondLst>
                  <p:cond evt="onClick" delay="0">
                    <p:tgtEl>
                      <p:spTgt spid="2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6" fill="hold">
                      <p:stCondLst>
                        <p:cond delay="0"/>
                      </p:stCondLst>
                      <p:childTnLst>
                        <p:par>
                          <p:cTn id="427" fill="hold">
                            <p:stCondLst>
                              <p:cond delay="0"/>
                            </p:stCondLst>
                            <p:childTnLst>
                              <p:par>
                                <p:cTn id="4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0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1" dur="2000" tmFilter="0, 0; .2, .5; .8, .5; 1, 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2" dur="1000" autoRev="1" fill="hold"/>
                                        <p:tgtEl>
                                          <p:spTgt spid="28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30"/>
                                            </p:cond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4"/>
                  </p:tgtEl>
                </p:cond>
              </p:nextCondLst>
            </p:seq>
            <p:seq concurrent="1" nextAc="seek">
              <p:cTn id="433" restart="whenNotActive" fill="hold" evtFilter="cancelBubble" nodeType="interactiveSeq">
                <p:stCondLst>
                  <p:cond evt="onClick" delay="0">
                    <p:tgtEl>
                      <p:spTgt spid="2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4" fill="hold">
                      <p:stCondLst>
                        <p:cond delay="indefinite"/>
                      </p:stCondLst>
                      <p:childTnLst>
                        <p:par>
                          <p:cTn id="435" fill="hold">
                            <p:stCondLst>
                              <p:cond delay="0"/>
                            </p:stCondLst>
                            <p:childTnLst>
                              <p:par>
                                <p:cTn id="4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9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4" fill="hold">
                            <p:stCondLst>
                              <p:cond delay="528"/>
                            </p:stCondLst>
                            <p:childTnLst>
                              <p:par>
                                <p:cTn id="44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6"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2"/>
                  </p:tgtEl>
                </p:cond>
              </p:nextCondLst>
            </p:seq>
            <p:seq concurrent="1" nextAc="seek">
              <p:cTn id="448" restart="whenNotActive" fill="hold" evtFilter="cancelBubble" nodeType="interactiveSeq">
                <p:stCondLst>
                  <p:cond evt="onClick" delay="0">
                    <p:tgtEl>
                      <p:spTgt spid="2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9" fill="hold">
                      <p:stCondLst>
                        <p:cond delay="0"/>
                      </p:stCondLst>
                      <p:childTnLst>
                        <p:par>
                          <p:cTn id="450" fill="hold">
                            <p:stCondLst>
                              <p:cond delay="0"/>
                            </p:stCondLst>
                            <p:childTnLst>
                              <p:par>
                                <p:cTn id="4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3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4" dur="2000" tmFilter="0, 0; .2, .5; .8, .5; 1, 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5" dur="1000" autoRev="1" fill="hold"/>
                                        <p:tgtEl>
                                          <p:spTgt spid="28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53"/>
                                            </p:cond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6"/>
                  </p:tgtEl>
                </p:cond>
              </p:nextCondLst>
            </p:seq>
            <p:seq concurrent="1" nextAc="seek">
              <p:cTn id="456" restart="whenNotActive" fill="hold" evtFilter="cancelBubble" nodeType="interactiveSeq">
                <p:stCondLst>
                  <p:cond evt="onClick" delay="0">
                    <p:tgtEl>
                      <p:spTgt spid="2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7" fill="hold">
                      <p:stCondLst>
                        <p:cond delay="0"/>
                      </p:stCondLst>
                      <p:childTnLst>
                        <p:par>
                          <p:cTn id="458" fill="hold">
                            <p:stCondLst>
                              <p:cond delay="0"/>
                            </p:stCondLst>
                            <p:childTnLst>
                              <p:par>
                                <p:cTn id="4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2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3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7" fill="hold">
                            <p:stCondLst>
                              <p:cond delay="528"/>
                            </p:stCondLst>
                            <p:childTnLst>
                              <p:par>
                                <p:cTn id="4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9" dur="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7"/>
                  </p:tgtEl>
                </p:cond>
              </p:nextCondLst>
            </p:seq>
            <p:seq concurrent="1" nextAc="seek">
              <p:cTn id="471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2" fill="hold">
                      <p:stCondLst>
                        <p:cond delay="0"/>
                      </p:stCondLst>
                      <p:childTnLst>
                        <p:par>
                          <p:cTn id="473" fill="hold">
                            <p:stCondLst>
                              <p:cond delay="0"/>
                            </p:stCondLst>
                            <p:childTnLst>
                              <p:par>
                                <p:cTn id="4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6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7" dur="2000" tmFilter="0, 0; .2, .5; .8, .5; 1, 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8" dur="1000" autoRev="1" fill="hold"/>
                                        <p:tgtEl>
                                          <p:spTgt spid="29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76"/>
                                            </p:cond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47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0" fill="hold">
                      <p:stCondLst>
                        <p:cond delay="0"/>
                      </p:stCondLst>
                      <p:childTnLst>
                        <p:par>
                          <p:cTn id="481" fill="hold">
                            <p:stCondLst>
                              <p:cond delay="0"/>
                            </p:stCondLst>
                            <p:childTnLst>
                              <p:par>
                                <p:cTn id="48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4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5" dur="2000" tmFilter="0, 0; .2, .5; .8, .5; 1, 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6" dur="1000" autoRev="1" fill="hold"/>
                                        <p:tgtEl>
                                          <p:spTgt spid="28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84"/>
                                            </p:cond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487" restart="whenNotActive" fill="hold" evtFilter="cancelBubble" nodeType="interactiveSeq">
                <p:stCondLst>
                  <p:cond evt="onClick" delay="0">
                    <p:tgtEl>
                      <p:spTgt spid="2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8" fill="hold">
                      <p:stCondLst>
                        <p:cond delay="0"/>
                      </p:stCondLst>
                      <p:childTnLst>
                        <p:par>
                          <p:cTn id="489" fill="hold">
                            <p:stCondLst>
                              <p:cond delay="0"/>
                            </p:stCondLst>
                            <p:childTnLst>
                              <p:par>
                                <p:cTn id="49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2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3" dur="2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4" dur="10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92"/>
                                            </p:cond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5"/>
                  </p:tgtEl>
                </p:cond>
              </p:nextCondLst>
            </p:seq>
            <p:seq concurrent="1" nextAc="seek">
              <p:cTn id="495" restart="whenNotActive" fill="hold" evtFilter="cancelBubble" nodeType="interactiveSeq">
                <p:stCondLst>
                  <p:cond evt="onClick" delay="0">
                    <p:tgtEl>
                      <p:spTgt spid="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6" fill="hold">
                      <p:stCondLst>
                        <p:cond delay="0"/>
                      </p:stCondLst>
                      <p:childTnLst>
                        <p:par>
                          <p:cTn id="497" fill="hold">
                            <p:stCondLst>
                              <p:cond delay="0"/>
                            </p:stCondLst>
                            <p:childTnLst>
                              <p:par>
                                <p:cTn id="49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0" presetID="26" presetClass="emph" presetSubtype="0" repeatCount="200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1" dur="2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2" dur="10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00"/>
                                            </p:cond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"/>
                  </p:tgtEl>
                </p:cond>
              </p:nextCondLst>
            </p:seq>
          </p:childTnLst>
        </p:cTn>
      </p:par>
    </p:tnLst>
    <p:bldLst>
      <p:bldP spid="288" grpId="0" animBg="1"/>
      <p:bldP spid="288" grpId="1" animBg="1"/>
      <p:bldP spid="288" grpId="2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0" y="0"/>
            <a:ext cx="18288000" cy="3657600"/>
          </a:xfrm>
          <a:custGeom>
            <a:avLst/>
            <a:gdLst/>
            <a:ahLst/>
            <a:cxnLst/>
            <a:rect l="l" t="t" r="r" b="b"/>
            <a:pathLst>
              <a:path w="18288000" h="3657600">
                <a:moveTo>
                  <a:pt x="0" y="0"/>
                </a:moveTo>
                <a:lnTo>
                  <a:pt x="18288000" y="0"/>
                </a:lnTo>
                <a:lnTo>
                  <a:pt x="18288000" y="3657600"/>
                </a:lnTo>
                <a:lnTo>
                  <a:pt x="0" y="36576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261F895-9CBC-3110-83A3-AF5FB4D1D468}"/>
              </a:ext>
            </a:extLst>
          </p:cNvPr>
          <p:cNvGrpSpPr/>
          <p:nvPr/>
        </p:nvGrpSpPr>
        <p:grpSpPr>
          <a:xfrm>
            <a:off x="2593413" y="3657600"/>
            <a:ext cx="13101174" cy="11850693"/>
            <a:chOff x="2593413" y="3657600"/>
            <a:chExt cx="13101174" cy="11850693"/>
          </a:xfrm>
        </p:grpSpPr>
        <p:grpSp>
          <p:nvGrpSpPr>
            <p:cNvPr id="4" name="Group 4"/>
            <p:cNvGrpSpPr/>
            <p:nvPr/>
          </p:nvGrpSpPr>
          <p:grpSpPr>
            <a:xfrm>
              <a:off x="2593413" y="3657600"/>
              <a:ext cx="13101174" cy="11850693"/>
              <a:chOff x="0" y="0"/>
              <a:chExt cx="17468231" cy="15800924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7633567" y="2660047"/>
                <a:ext cx="2201097" cy="13140877"/>
              </a:xfrm>
              <a:custGeom>
                <a:avLst/>
                <a:gdLst/>
                <a:ahLst/>
                <a:cxnLst/>
                <a:rect l="l" t="t" r="r" b="b"/>
                <a:pathLst>
                  <a:path w="2201097" h="13140877">
                    <a:moveTo>
                      <a:pt x="0" y="0"/>
                    </a:moveTo>
                    <a:lnTo>
                      <a:pt x="2201097" y="0"/>
                    </a:lnTo>
                    <a:lnTo>
                      <a:pt x="2201097" y="13140877"/>
                    </a:lnTo>
                    <a:lnTo>
                      <a:pt x="0" y="13140877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tretch>
                  <a:fillRect/>
                </a:stretch>
              </a:blipFill>
            </p:spPr>
          </p:sp>
          <p:sp>
            <p:nvSpPr>
              <p:cNvPr id="6" name="Freeform 6"/>
              <p:cNvSpPr/>
              <p:nvPr/>
            </p:nvSpPr>
            <p:spPr>
              <a:xfrm rot="-140643">
                <a:off x="117025" y="349899"/>
                <a:ext cx="17234182" cy="6075049"/>
              </a:xfrm>
              <a:custGeom>
                <a:avLst/>
                <a:gdLst/>
                <a:ahLst/>
                <a:cxnLst/>
                <a:rect l="l" t="t" r="r" b="b"/>
                <a:pathLst>
                  <a:path w="17234182" h="6075049">
                    <a:moveTo>
                      <a:pt x="0" y="0"/>
                    </a:moveTo>
                    <a:lnTo>
                      <a:pt x="17234181" y="0"/>
                    </a:lnTo>
                    <a:lnTo>
                      <a:pt x="17234181" y="6075049"/>
                    </a:lnTo>
                    <a:lnTo>
                      <a:pt x="0" y="607504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  <a:stretch>
                  <a:fillRect/>
                </a:stretch>
              </a:blipFill>
              <a:ln cap="sq">
                <a:noFill/>
                <a:prstDash val="solid"/>
                <a:miter/>
              </a:ln>
            </p:spPr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62D7813-E62E-0344-7D7C-D68AA286D319}"/>
                </a:ext>
              </a:extLst>
            </p:cNvPr>
            <p:cNvSpPr txBox="1"/>
            <p:nvPr/>
          </p:nvSpPr>
          <p:spPr>
            <a:xfrm rot="-140643">
              <a:off x="4336758" y="4924965"/>
              <a:ext cx="9850938" cy="321883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l">
                <a:lnSpc>
                  <a:spcPts val="25059"/>
                </a:lnSpc>
                <a:spcBef>
                  <a:spcPct val="0"/>
                </a:spcBef>
              </a:pPr>
              <a:r>
                <a:rPr lang="en-US" sz="17899" u="none" strike="noStrike" dirty="0">
                  <a:solidFill>
                    <a:srgbClr val="FBC909"/>
                  </a:solidFill>
                  <a:latin typeface="Carlsons Script"/>
                  <a:ea typeface="Carlsons Script"/>
                  <a:cs typeface="Carlsons Script"/>
                  <a:sym typeface="Carlsons Script"/>
                </a:rPr>
                <a:t>Round 5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 rot="-140643">
              <a:off x="4265083" y="4866522"/>
              <a:ext cx="9989430" cy="321883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l">
                <a:lnSpc>
                  <a:spcPts val="25059"/>
                </a:lnSpc>
                <a:spcBef>
                  <a:spcPct val="0"/>
                </a:spcBef>
              </a:pPr>
              <a:r>
                <a:rPr lang="en-US" sz="17899" u="none" strike="noStrike" dirty="0">
                  <a:solidFill>
                    <a:srgbClr val="DB0E0E"/>
                  </a:solidFill>
                  <a:latin typeface="Carlsons Script"/>
                  <a:ea typeface="Carlsons Script"/>
                  <a:cs typeface="Carlsons Script"/>
                  <a:sym typeface="Carlsons Script"/>
                </a:rPr>
                <a:t>Round 5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5AE07A00-EEC2-B96B-528D-5AFC8290A038}"/>
              </a:ext>
            </a:extLst>
          </p:cNvPr>
          <p:cNvSpPr txBox="1"/>
          <p:nvPr/>
        </p:nvSpPr>
        <p:spPr>
          <a:xfrm>
            <a:off x="15138400" y="103428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44" name="byronatoraustralia-circus-11794">
            <a:hlinkClick r:id="" action="ppaction://media"/>
            <a:extLst>
              <a:ext uri="{FF2B5EF4-FFF2-40B4-BE49-F238E27FC236}">
                <a16:creationId xmlns:a16="http://schemas.microsoft.com/office/drawing/2014/main" id="{D027EA8A-EA9D-3D0C-6E28-EB34622A127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9818.4051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15240" y="-812801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172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2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1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5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224" fill="hold"/>
                                        <p:tgtEl>
                                          <p:spTgt spid="1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roup 87">
            <a:extLst>
              <a:ext uri="{FF2B5EF4-FFF2-40B4-BE49-F238E27FC236}">
                <a16:creationId xmlns:a16="http://schemas.microsoft.com/office/drawing/2014/main" id="{6B78D440-0F31-05FE-AB25-0A8F449AF0D1}"/>
              </a:ext>
            </a:extLst>
          </p:cNvPr>
          <p:cNvGrpSpPr/>
          <p:nvPr/>
        </p:nvGrpSpPr>
        <p:grpSpPr>
          <a:xfrm>
            <a:off x="2208842" y="3136724"/>
            <a:ext cx="15730428" cy="6720078"/>
            <a:chOff x="2208842" y="3136724"/>
            <a:chExt cx="15730428" cy="6720078"/>
          </a:xfrm>
        </p:grpSpPr>
        <p:grpSp>
          <p:nvGrpSpPr>
            <p:cNvPr id="89" name="Group 4">
              <a:extLst>
                <a:ext uri="{FF2B5EF4-FFF2-40B4-BE49-F238E27FC236}">
                  <a16:creationId xmlns:a16="http://schemas.microsoft.com/office/drawing/2014/main" id="{2739D9B2-81E9-75C1-F55F-B2A0DC59D09D}"/>
                </a:ext>
              </a:extLst>
            </p:cNvPr>
            <p:cNvGrpSpPr/>
            <p:nvPr/>
          </p:nvGrpSpPr>
          <p:grpSpPr>
            <a:xfrm>
              <a:off x="2208842" y="3136724"/>
              <a:ext cx="15730428" cy="6720078"/>
              <a:chOff x="0" y="0"/>
              <a:chExt cx="323189093" cy="138067178"/>
            </a:xfrm>
          </p:grpSpPr>
          <p:sp>
            <p:nvSpPr>
              <p:cNvPr id="223" name="Freeform 5">
                <a:extLst>
                  <a:ext uri="{FF2B5EF4-FFF2-40B4-BE49-F238E27FC236}">
                    <a16:creationId xmlns:a16="http://schemas.microsoft.com/office/drawing/2014/main" id="{31E314A8-C5A6-6620-1DAD-2AB5EF7E3DFF}"/>
                  </a:ext>
                </a:extLst>
              </p:cNvPr>
              <p:cNvSpPr/>
              <p:nvPr/>
            </p:nvSpPr>
            <p:spPr>
              <a:xfrm>
                <a:off x="0" y="0"/>
                <a:ext cx="323189104" cy="138067182"/>
              </a:xfrm>
              <a:custGeom>
                <a:avLst/>
                <a:gdLst/>
                <a:ahLst/>
                <a:cxnLst/>
                <a:rect l="l" t="t" r="r" b="b"/>
                <a:pathLst>
                  <a:path w="323189104" h="138067182">
                    <a:moveTo>
                      <a:pt x="11812" y="0"/>
                    </a:moveTo>
                    <a:lnTo>
                      <a:pt x="323177297" y="0"/>
                    </a:lnTo>
                    <a:cubicBezTo>
                      <a:pt x="323180422" y="0"/>
                      <a:pt x="323183424" y="1244"/>
                      <a:pt x="323185656" y="3460"/>
                    </a:cubicBezTo>
                    <a:cubicBezTo>
                      <a:pt x="323187864" y="5675"/>
                      <a:pt x="323189104" y="8679"/>
                      <a:pt x="323189104" y="11812"/>
                    </a:cubicBezTo>
                    <a:lnTo>
                      <a:pt x="323189104" y="138055375"/>
                    </a:lnTo>
                    <a:cubicBezTo>
                      <a:pt x="323189104" y="138058500"/>
                      <a:pt x="323187864" y="138061514"/>
                      <a:pt x="323185656" y="138063722"/>
                    </a:cubicBezTo>
                    <a:cubicBezTo>
                      <a:pt x="323183424" y="138065942"/>
                      <a:pt x="323180422" y="138067182"/>
                      <a:pt x="323177297" y="138067182"/>
                    </a:cubicBezTo>
                    <a:lnTo>
                      <a:pt x="11812" y="138067182"/>
                    </a:lnTo>
                    <a:cubicBezTo>
                      <a:pt x="8679" y="138067182"/>
                      <a:pt x="5675" y="138065942"/>
                      <a:pt x="3460" y="138063722"/>
                    </a:cubicBezTo>
                    <a:cubicBezTo>
                      <a:pt x="1244" y="138061514"/>
                      <a:pt x="0" y="138058500"/>
                      <a:pt x="0" y="138055375"/>
                    </a:cubicBezTo>
                    <a:lnTo>
                      <a:pt x="0" y="11812"/>
                    </a:lnTo>
                    <a:cubicBezTo>
                      <a:pt x="0" y="8679"/>
                      <a:pt x="1244" y="5675"/>
                      <a:pt x="3460" y="3460"/>
                    </a:cubicBezTo>
                    <a:cubicBezTo>
                      <a:pt x="5675" y="1244"/>
                      <a:pt x="8679" y="0"/>
                      <a:pt x="11812" y="0"/>
                    </a:cubicBezTo>
                    <a:close/>
                  </a:path>
                </a:pathLst>
              </a:custGeom>
              <a:solidFill>
                <a:srgbClr val="C2612B">
                  <a:alpha val="69804"/>
                </a:srgbClr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id="224" name="TextBox 6">
                <a:extLst>
                  <a:ext uri="{FF2B5EF4-FFF2-40B4-BE49-F238E27FC236}">
                    <a16:creationId xmlns:a16="http://schemas.microsoft.com/office/drawing/2014/main" id="{1A9D25FE-358B-CAD9-752B-00C46F29CBDA}"/>
                  </a:ext>
                </a:extLst>
              </p:cNvPr>
              <p:cNvSpPr txBox="1"/>
              <p:nvPr/>
            </p:nvSpPr>
            <p:spPr>
              <a:xfrm>
                <a:off x="0" y="-180975"/>
                <a:ext cx="323189093" cy="13824815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343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92" name="Group 7">
              <a:extLst>
                <a:ext uri="{FF2B5EF4-FFF2-40B4-BE49-F238E27FC236}">
                  <a16:creationId xmlns:a16="http://schemas.microsoft.com/office/drawing/2014/main" id="{1F0E4633-43DD-A29F-67D4-CAEFCD5F68C8}"/>
                </a:ext>
              </a:extLst>
            </p:cNvPr>
            <p:cNvGrpSpPr/>
            <p:nvPr/>
          </p:nvGrpSpPr>
          <p:grpSpPr>
            <a:xfrm>
              <a:off x="2413813" y="3355353"/>
              <a:ext cx="2010520" cy="1970837"/>
              <a:chOff x="0" y="0"/>
              <a:chExt cx="41307093" cy="40491772"/>
            </a:xfrm>
          </p:grpSpPr>
          <p:sp>
            <p:nvSpPr>
              <p:cNvPr id="221" name="Freeform 8">
                <a:extLst>
                  <a:ext uri="{FF2B5EF4-FFF2-40B4-BE49-F238E27FC236}">
                    <a16:creationId xmlns:a16="http://schemas.microsoft.com/office/drawing/2014/main" id="{13AFED6B-A1CC-1EB5-E1FE-8E022D3243F3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222" name="TextBox 9">
                <a:extLst>
                  <a:ext uri="{FF2B5EF4-FFF2-40B4-BE49-F238E27FC236}">
                    <a16:creationId xmlns:a16="http://schemas.microsoft.com/office/drawing/2014/main" id="{3A05160A-A65D-8751-9E36-5B8D8F65E5FF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93" name="Group 10">
              <a:extLst>
                <a:ext uri="{FF2B5EF4-FFF2-40B4-BE49-F238E27FC236}">
                  <a16:creationId xmlns:a16="http://schemas.microsoft.com/office/drawing/2014/main" id="{7F98CF31-2FDB-32F5-0D1C-7AAE74FF4E61}"/>
                </a:ext>
              </a:extLst>
            </p:cNvPr>
            <p:cNvGrpSpPr/>
            <p:nvPr/>
          </p:nvGrpSpPr>
          <p:grpSpPr>
            <a:xfrm>
              <a:off x="6808041" y="3355721"/>
              <a:ext cx="2010520" cy="1970837"/>
              <a:chOff x="0" y="0"/>
              <a:chExt cx="41307093" cy="40491772"/>
            </a:xfrm>
          </p:grpSpPr>
          <p:sp>
            <p:nvSpPr>
              <p:cNvPr id="212" name="Freeform 11">
                <a:extLst>
                  <a:ext uri="{FF2B5EF4-FFF2-40B4-BE49-F238E27FC236}">
                    <a16:creationId xmlns:a16="http://schemas.microsoft.com/office/drawing/2014/main" id="{B4D2CE1F-A447-454F-FFEE-40BAA0D6DDEE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214" name="TextBox 12">
                <a:extLst>
                  <a:ext uri="{FF2B5EF4-FFF2-40B4-BE49-F238E27FC236}">
                    <a16:creationId xmlns:a16="http://schemas.microsoft.com/office/drawing/2014/main" id="{EE2C3421-68AD-727D-0C71-14257E7560D6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9B64B106-FDC6-04BA-4F5F-4C547C442C43}"/>
                </a:ext>
              </a:extLst>
            </p:cNvPr>
            <p:cNvGrpSpPr/>
            <p:nvPr/>
          </p:nvGrpSpPr>
          <p:grpSpPr>
            <a:xfrm>
              <a:off x="9040103" y="3355353"/>
              <a:ext cx="2010520" cy="1970837"/>
              <a:chOff x="0" y="0"/>
              <a:chExt cx="41307093" cy="40491772"/>
            </a:xfrm>
          </p:grpSpPr>
          <p:sp>
            <p:nvSpPr>
              <p:cNvPr id="210" name="Freeform 14">
                <a:extLst>
                  <a:ext uri="{FF2B5EF4-FFF2-40B4-BE49-F238E27FC236}">
                    <a16:creationId xmlns:a16="http://schemas.microsoft.com/office/drawing/2014/main" id="{08881283-BBC7-C38C-4D76-4720FC8A285B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211" name="TextBox 15">
                <a:extLst>
                  <a:ext uri="{FF2B5EF4-FFF2-40B4-BE49-F238E27FC236}">
                    <a16:creationId xmlns:a16="http://schemas.microsoft.com/office/drawing/2014/main" id="{0566B78D-A533-2668-1042-9ECF37B1E8D4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A3808BA3-FC64-31AF-2785-CAD4534FC07B}"/>
                </a:ext>
              </a:extLst>
            </p:cNvPr>
            <p:cNvGrpSpPr/>
            <p:nvPr/>
          </p:nvGrpSpPr>
          <p:grpSpPr>
            <a:xfrm>
              <a:off x="11272165" y="3356090"/>
              <a:ext cx="2010520" cy="1970837"/>
              <a:chOff x="0" y="0"/>
              <a:chExt cx="41307093" cy="40491772"/>
            </a:xfrm>
          </p:grpSpPr>
          <p:sp>
            <p:nvSpPr>
              <p:cNvPr id="208" name="Freeform 17">
                <a:extLst>
                  <a:ext uri="{FF2B5EF4-FFF2-40B4-BE49-F238E27FC236}">
                    <a16:creationId xmlns:a16="http://schemas.microsoft.com/office/drawing/2014/main" id="{4E78AE2D-0716-E429-481F-F0B5EF11BFD4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209" name="TextBox 18">
                <a:extLst>
                  <a:ext uri="{FF2B5EF4-FFF2-40B4-BE49-F238E27FC236}">
                    <a16:creationId xmlns:a16="http://schemas.microsoft.com/office/drawing/2014/main" id="{5C9A59C0-9611-5E34-963E-80EF98D7054B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97" name="Group 19">
              <a:extLst>
                <a:ext uri="{FF2B5EF4-FFF2-40B4-BE49-F238E27FC236}">
                  <a16:creationId xmlns:a16="http://schemas.microsoft.com/office/drawing/2014/main" id="{9A36A095-8D4F-22B4-09DA-5098030AFA83}"/>
                </a:ext>
              </a:extLst>
            </p:cNvPr>
            <p:cNvGrpSpPr/>
            <p:nvPr/>
          </p:nvGrpSpPr>
          <p:grpSpPr>
            <a:xfrm>
              <a:off x="13504228" y="3356458"/>
              <a:ext cx="2010520" cy="1970837"/>
              <a:chOff x="0" y="0"/>
              <a:chExt cx="41307093" cy="40491772"/>
            </a:xfrm>
          </p:grpSpPr>
          <p:sp>
            <p:nvSpPr>
              <p:cNvPr id="206" name="Freeform 20">
                <a:extLst>
                  <a:ext uri="{FF2B5EF4-FFF2-40B4-BE49-F238E27FC236}">
                    <a16:creationId xmlns:a16="http://schemas.microsoft.com/office/drawing/2014/main" id="{37C01E12-B9B0-C822-9D77-FF6C3C055182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207" name="TextBox 21">
                <a:extLst>
                  <a:ext uri="{FF2B5EF4-FFF2-40B4-BE49-F238E27FC236}">
                    <a16:creationId xmlns:a16="http://schemas.microsoft.com/office/drawing/2014/main" id="{DCCF7A59-AB1B-CA87-9AA4-EE664A272253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98" name="Group 22">
              <a:extLst>
                <a:ext uri="{FF2B5EF4-FFF2-40B4-BE49-F238E27FC236}">
                  <a16:creationId xmlns:a16="http://schemas.microsoft.com/office/drawing/2014/main" id="{25C6B2CA-2C53-C1C3-119C-F9BA313C1BCC}"/>
                </a:ext>
              </a:extLst>
            </p:cNvPr>
            <p:cNvGrpSpPr/>
            <p:nvPr/>
          </p:nvGrpSpPr>
          <p:grpSpPr>
            <a:xfrm>
              <a:off x="15736290" y="3356826"/>
              <a:ext cx="2010520" cy="1970837"/>
              <a:chOff x="0" y="0"/>
              <a:chExt cx="41307093" cy="40491772"/>
            </a:xfrm>
          </p:grpSpPr>
          <p:sp>
            <p:nvSpPr>
              <p:cNvPr id="204" name="Freeform 23">
                <a:extLst>
                  <a:ext uri="{FF2B5EF4-FFF2-40B4-BE49-F238E27FC236}">
                    <a16:creationId xmlns:a16="http://schemas.microsoft.com/office/drawing/2014/main" id="{E874D6AB-FE4B-A3B1-06A5-FF6A53298FEA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205" name="TextBox 24">
                <a:extLst>
                  <a:ext uri="{FF2B5EF4-FFF2-40B4-BE49-F238E27FC236}">
                    <a16:creationId xmlns:a16="http://schemas.microsoft.com/office/drawing/2014/main" id="{991DECC2-0C13-4DD2-5EFE-85B39D8218B2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02" name="Group 25">
              <a:extLst>
                <a:ext uri="{FF2B5EF4-FFF2-40B4-BE49-F238E27FC236}">
                  <a16:creationId xmlns:a16="http://schemas.microsoft.com/office/drawing/2014/main" id="{29AEB977-2D8B-077D-078A-53F08A544D37}"/>
                </a:ext>
              </a:extLst>
            </p:cNvPr>
            <p:cNvGrpSpPr/>
            <p:nvPr/>
          </p:nvGrpSpPr>
          <p:grpSpPr>
            <a:xfrm>
              <a:off x="2413813" y="5524731"/>
              <a:ext cx="2010520" cy="1970837"/>
              <a:chOff x="0" y="0"/>
              <a:chExt cx="41307093" cy="40491772"/>
            </a:xfrm>
          </p:grpSpPr>
          <p:sp>
            <p:nvSpPr>
              <p:cNvPr id="202" name="Freeform 26">
                <a:extLst>
                  <a:ext uri="{FF2B5EF4-FFF2-40B4-BE49-F238E27FC236}">
                    <a16:creationId xmlns:a16="http://schemas.microsoft.com/office/drawing/2014/main" id="{BC74731C-C1CF-6DF3-998B-252DBDE0F384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203" name="TextBox 27">
                <a:extLst>
                  <a:ext uri="{FF2B5EF4-FFF2-40B4-BE49-F238E27FC236}">
                    <a16:creationId xmlns:a16="http://schemas.microsoft.com/office/drawing/2014/main" id="{23065618-9EBC-F610-276D-DB435F31AFC9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04" name="Group 28">
              <a:extLst>
                <a:ext uri="{FF2B5EF4-FFF2-40B4-BE49-F238E27FC236}">
                  <a16:creationId xmlns:a16="http://schemas.microsoft.com/office/drawing/2014/main" id="{9E94A785-0837-506D-ED14-2FEB16A3BE39}"/>
                </a:ext>
              </a:extLst>
            </p:cNvPr>
            <p:cNvGrpSpPr/>
            <p:nvPr/>
          </p:nvGrpSpPr>
          <p:grpSpPr>
            <a:xfrm>
              <a:off x="6808041" y="5525099"/>
              <a:ext cx="2010520" cy="1970837"/>
              <a:chOff x="0" y="0"/>
              <a:chExt cx="41307093" cy="40491772"/>
            </a:xfrm>
          </p:grpSpPr>
          <p:sp>
            <p:nvSpPr>
              <p:cNvPr id="198" name="Freeform 29">
                <a:extLst>
                  <a:ext uri="{FF2B5EF4-FFF2-40B4-BE49-F238E27FC236}">
                    <a16:creationId xmlns:a16="http://schemas.microsoft.com/office/drawing/2014/main" id="{00E62314-9419-154B-D296-E6BBEFF416D7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199" name="TextBox 30">
                <a:extLst>
                  <a:ext uri="{FF2B5EF4-FFF2-40B4-BE49-F238E27FC236}">
                    <a16:creationId xmlns:a16="http://schemas.microsoft.com/office/drawing/2014/main" id="{E5734293-BDDF-B79E-D110-C1DAC3A9743C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07" name="Group 31">
              <a:extLst>
                <a:ext uri="{FF2B5EF4-FFF2-40B4-BE49-F238E27FC236}">
                  <a16:creationId xmlns:a16="http://schemas.microsoft.com/office/drawing/2014/main" id="{F9DD4DF6-305A-5A19-2722-11ACEF3EE87B}"/>
                </a:ext>
              </a:extLst>
            </p:cNvPr>
            <p:cNvGrpSpPr/>
            <p:nvPr/>
          </p:nvGrpSpPr>
          <p:grpSpPr>
            <a:xfrm>
              <a:off x="9040103" y="5524731"/>
              <a:ext cx="2010520" cy="1970837"/>
              <a:chOff x="0" y="0"/>
              <a:chExt cx="41307093" cy="40491772"/>
            </a:xfrm>
          </p:grpSpPr>
          <p:sp>
            <p:nvSpPr>
              <p:cNvPr id="196" name="Freeform 32">
                <a:extLst>
                  <a:ext uri="{FF2B5EF4-FFF2-40B4-BE49-F238E27FC236}">
                    <a16:creationId xmlns:a16="http://schemas.microsoft.com/office/drawing/2014/main" id="{AE169B6D-9C27-79A2-C643-573F0608F0F1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197" name="TextBox 33">
                <a:extLst>
                  <a:ext uri="{FF2B5EF4-FFF2-40B4-BE49-F238E27FC236}">
                    <a16:creationId xmlns:a16="http://schemas.microsoft.com/office/drawing/2014/main" id="{6912046C-FC40-2B47-065D-9DCACB541AF8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08" name="Group 34">
              <a:extLst>
                <a:ext uri="{FF2B5EF4-FFF2-40B4-BE49-F238E27FC236}">
                  <a16:creationId xmlns:a16="http://schemas.microsoft.com/office/drawing/2014/main" id="{FC22F108-5E33-BAE2-7F38-4BD0C1F44A5A}"/>
                </a:ext>
              </a:extLst>
            </p:cNvPr>
            <p:cNvGrpSpPr/>
            <p:nvPr/>
          </p:nvGrpSpPr>
          <p:grpSpPr>
            <a:xfrm>
              <a:off x="11272165" y="5525468"/>
              <a:ext cx="2010520" cy="1970837"/>
              <a:chOff x="0" y="0"/>
              <a:chExt cx="41307093" cy="40491772"/>
            </a:xfrm>
          </p:grpSpPr>
          <p:sp>
            <p:nvSpPr>
              <p:cNvPr id="194" name="Freeform 35">
                <a:extLst>
                  <a:ext uri="{FF2B5EF4-FFF2-40B4-BE49-F238E27FC236}">
                    <a16:creationId xmlns:a16="http://schemas.microsoft.com/office/drawing/2014/main" id="{069EEADA-80DA-2F0A-79CA-52788E7A94DB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195" name="TextBox 36">
                <a:extLst>
                  <a:ext uri="{FF2B5EF4-FFF2-40B4-BE49-F238E27FC236}">
                    <a16:creationId xmlns:a16="http://schemas.microsoft.com/office/drawing/2014/main" id="{BB0AEEB6-D65B-DE75-6100-1B661695B180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09" name="Group 37">
              <a:extLst>
                <a:ext uri="{FF2B5EF4-FFF2-40B4-BE49-F238E27FC236}">
                  <a16:creationId xmlns:a16="http://schemas.microsoft.com/office/drawing/2014/main" id="{B5F735B6-812A-6542-866A-FC444505F004}"/>
                </a:ext>
              </a:extLst>
            </p:cNvPr>
            <p:cNvGrpSpPr/>
            <p:nvPr/>
          </p:nvGrpSpPr>
          <p:grpSpPr>
            <a:xfrm>
              <a:off x="13504228" y="5525836"/>
              <a:ext cx="2010520" cy="1970837"/>
              <a:chOff x="0" y="0"/>
              <a:chExt cx="41307093" cy="40491772"/>
            </a:xfrm>
          </p:grpSpPr>
          <p:sp>
            <p:nvSpPr>
              <p:cNvPr id="191" name="Freeform 38">
                <a:extLst>
                  <a:ext uri="{FF2B5EF4-FFF2-40B4-BE49-F238E27FC236}">
                    <a16:creationId xmlns:a16="http://schemas.microsoft.com/office/drawing/2014/main" id="{9D82D8D2-7B10-99F8-27AF-47D8B58EE8BB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193" name="TextBox 39">
                <a:extLst>
                  <a:ext uri="{FF2B5EF4-FFF2-40B4-BE49-F238E27FC236}">
                    <a16:creationId xmlns:a16="http://schemas.microsoft.com/office/drawing/2014/main" id="{58B494B6-2855-B942-0306-EA0F97A2E679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10" name="Group 40">
              <a:extLst>
                <a:ext uri="{FF2B5EF4-FFF2-40B4-BE49-F238E27FC236}">
                  <a16:creationId xmlns:a16="http://schemas.microsoft.com/office/drawing/2014/main" id="{725E2895-E986-698E-2B57-5145AA605370}"/>
                </a:ext>
              </a:extLst>
            </p:cNvPr>
            <p:cNvGrpSpPr/>
            <p:nvPr/>
          </p:nvGrpSpPr>
          <p:grpSpPr>
            <a:xfrm>
              <a:off x="15736290" y="5526204"/>
              <a:ext cx="2010520" cy="1970837"/>
              <a:chOff x="0" y="0"/>
              <a:chExt cx="41307093" cy="40491772"/>
            </a:xfrm>
          </p:grpSpPr>
          <p:sp>
            <p:nvSpPr>
              <p:cNvPr id="189" name="Freeform 41">
                <a:extLst>
                  <a:ext uri="{FF2B5EF4-FFF2-40B4-BE49-F238E27FC236}">
                    <a16:creationId xmlns:a16="http://schemas.microsoft.com/office/drawing/2014/main" id="{63EDFB0E-67A8-3B11-B63A-B6BFA64A8312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190" name="TextBox 42">
                <a:extLst>
                  <a:ext uri="{FF2B5EF4-FFF2-40B4-BE49-F238E27FC236}">
                    <a16:creationId xmlns:a16="http://schemas.microsoft.com/office/drawing/2014/main" id="{7B2A4DE7-60BC-D879-A6D2-689752032625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11" name="Group 43">
              <a:extLst>
                <a:ext uri="{FF2B5EF4-FFF2-40B4-BE49-F238E27FC236}">
                  <a16:creationId xmlns:a16="http://schemas.microsoft.com/office/drawing/2014/main" id="{23CA21AB-3150-542C-21C2-D67F6BD11448}"/>
                </a:ext>
              </a:extLst>
            </p:cNvPr>
            <p:cNvGrpSpPr/>
            <p:nvPr/>
          </p:nvGrpSpPr>
          <p:grpSpPr>
            <a:xfrm>
              <a:off x="2413813" y="7693373"/>
              <a:ext cx="2010520" cy="1970837"/>
              <a:chOff x="0" y="0"/>
              <a:chExt cx="41307093" cy="40491772"/>
            </a:xfrm>
          </p:grpSpPr>
          <p:sp>
            <p:nvSpPr>
              <p:cNvPr id="187" name="Freeform 44">
                <a:extLst>
                  <a:ext uri="{FF2B5EF4-FFF2-40B4-BE49-F238E27FC236}">
                    <a16:creationId xmlns:a16="http://schemas.microsoft.com/office/drawing/2014/main" id="{74072DC0-1671-411A-A8FE-F1541DFB2D1A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188" name="TextBox 45">
                <a:extLst>
                  <a:ext uri="{FF2B5EF4-FFF2-40B4-BE49-F238E27FC236}">
                    <a16:creationId xmlns:a16="http://schemas.microsoft.com/office/drawing/2014/main" id="{6F6DDC3D-4388-7FC2-12C3-730929526211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12" name="Group 46">
              <a:extLst>
                <a:ext uri="{FF2B5EF4-FFF2-40B4-BE49-F238E27FC236}">
                  <a16:creationId xmlns:a16="http://schemas.microsoft.com/office/drawing/2014/main" id="{12C1DC9E-9C55-7F90-21E5-F5465FFDF63B}"/>
                </a:ext>
              </a:extLst>
            </p:cNvPr>
            <p:cNvGrpSpPr/>
            <p:nvPr/>
          </p:nvGrpSpPr>
          <p:grpSpPr>
            <a:xfrm>
              <a:off x="6808041" y="7693741"/>
              <a:ext cx="2010520" cy="1970837"/>
              <a:chOff x="0" y="0"/>
              <a:chExt cx="41307093" cy="40491772"/>
            </a:xfrm>
          </p:grpSpPr>
          <p:sp>
            <p:nvSpPr>
              <p:cNvPr id="182" name="Freeform 47">
                <a:extLst>
                  <a:ext uri="{FF2B5EF4-FFF2-40B4-BE49-F238E27FC236}">
                    <a16:creationId xmlns:a16="http://schemas.microsoft.com/office/drawing/2014/main" id="{9E2A8AE1-499D-75FD-E1C8-BBD5310AEAD4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184" name="TextBox 48">
                <a:extLst>
                  <a:ext uri="{FF2B5EF4-FFF2-40B4-BE49-F238E27FC236}">
                    <a16:creationId xmlns:a16="http://schemas.microsoft.com/office/drawing/2014/main" id="{5396549C-A7E7-2E80-6DCA-5817D9CE9948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13" name="Group 49">
              <a:extLst>
                <a:ext uri="{FF2B5EF4-FFF2-40B4-BE49-F238E27FC236}">
                  <a16:creationId xmlns:a16="http://schemas.microsoft.com/office/drawing/2014/main" id="{2A04315A-4A39-7D1B-AE7B-D095E8BA8FEE}"/>
                </a:ext>
              </a:extLst>
            </p:cNvPr>
            <p:cNvGrpSpPr/>
            <p:nvPr/>
          </p:nvGrpSpPr>
          <p:grpSpPr>
            <a:xfrm>
              <a:off x="9040103" y="7693373"/>
              <a:ext cx="2010520" cy="1970837"/>
              <a:chOff x="0" y="0"/>
              <a:chExt cx="41307093" cy="40491772"/>
            </a:xfrm>
          </p:grpSpPr>
          <p:sp>
            <p:nvSpPr>
              <p:cNvPr id="179" name="Freeform 50">
                <a:extLst>
                  <a:ext uri="{FF2B5EF4-FFF2-40B4-BE49-F238E27FC236}">
                    <a16:creationId xmlns:a16="http://schemas.microsoft.com/office/drawing/2014/main" id="{05439E45-B4EB-C1D2-31EC-05A42AFE23FA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180" name="TextBox 51">
                <a:extLst>
                  <a:ext uri="{FF2B5EF4-FFF2-40B4-BE49-F238E27FC236}">
                    <a16:creationId xmlns:a16="http://schemas.microsoft.com/office/drawing/2014/main" id="{5441459E-B0BE-5FEA-ECEF-622DE3621DB6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14" name="Group 52">
              <a:extLst>
                <a:ext uri="{FF2B5EF4-FFF2-40B4-BE49-F238E27FC236}">
                  <a16:creationId xmlns:a16="http://schemas.microsoft.com/office/drawing/2014/main" id="{AE5AE2EF-B480-964E-EB68-9EEE2DFAE59F}"/>
                </a:ext>
              </a:extLst>
            </p:cNvPr>
            <p:cNvGrpSpPr/>
            <p:nvPr/>
          </p:nvGrpSpPr>
          <p:grpSpPr>
            <a:xfrm>
              <a:off x="11272165" y="7694109"/>
              <a:ext cx="2010520" cy="1970837"/>
              <a:chOff x="0" y="0"/>
              <a:chExt cx="41307093" cy="40491772"/>
            </a:xfrm>
          </p:grpSpPr>
          <p:sp>
            <p:nvSpPr>
              <p:cNvPr id="176" name="Freeform 53">
                <a:extLst>
                  <a:ext uri="{FF2B5EF4-FFF2-40B4-BE49-F238E27FC236}">
                    <a16:creationId xmlns:a16="http://schemas.microsoft.com/office/drawing/2014/main" id="{19BD89B9-E635-4B8A-A7C1-6503C57A78AD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178" name="TextBox 54">
                <a:extLst>
                  <a:ext uri="{FF2B5EF4-FFF2-40B4-BE49-F238E27FC236}">
                    <a16:creationId xmlns:a16="http://schemas.microsoft.com/office/drawing/2014/main" id="{A65AD975-68A9-D0CD-2E71-41EED8465D92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16" name="Group 55">
              <a:extLst>
                <a:ext uri="{FF2B5EF4-FFF2-40B4-BE49-F238E27FC236}">
                  <a16:creationId xmlns:a16="http://schemas.microsoft.com/office/drawing/2014/main" id="{D25BCFC3-6FFB-8BA5-C922-DCA0D983988A}"/>
                </a:ext>
              </a:extLst>
            </p:cNvPr>
            <p:cNvGrpSpPr/>
            <p:nvPr/>
          </p:nvGrpSpPr>
          <p:grpSpPr>
            <a:xfrm>
              <a:off x="13504228" y="7694478"/>
              <a:ext cx="2010520" cy="1970837"/>
              <a:chOff x="0" y="0"/>
              <a:chExt cx="41307093" cy="40491772"/>
            </a:xfrm>
          </p:grpSpPr>
          <p:sp>
            <p:nvSpPr>
              <p:cNvPr id="154" name="Freeform 56">
                <a:extLst>
                  <a:ext uri="{FF2B5EF4-FFF2-40B4-BE49-F238E27FC236}">
                    <a16:creationId xmlns:a16="http://schemas.microsoft.com/office/drawing/2014/main" id="{95B0BA70-B7E7-560A-1AD8-E78C8580ED7C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174" name="TextBox 57">
                <a:extLst>
                  <a:ext uri="{FF2B5EF4-FFF2-40B4-BE49-F238E27FC236}">
                    <a16:creationId xmlns:a16="http://schemas.microsoft.com/office/drawing/2014/main" id="{E93589E6-26AB-C1C0-3D1C-BBBF499B0830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74A2B9F6-E4D9-A8D8-C7A5-02D10C3E3276}"/>
                </a:ext>
              </a:extLst>
            </p:cNvPr>
            <p:cNvGrpSpPr/>
            <p:nvPr/>
          </p:nvGrpSpPr>
          <p:grpSpPr>
            <a:xfrm>
              <a:off x="15736290" y="7694846"/>
              <a:ext cx="2010520" cy="1970837"/>
              <a:chOff x="0" y="0"/>
              <a:chExt cx="41307093" cy="40491772"/>
            </a:xfrm>
          </p:grpSpPr>
          <p:sp>
            <p:nvSpPr>
              <p:cNvPr id="151" name="Freeform 59">
                <a:extLst>
                  <a:ext uri="{FF2B5EF4-FFF2-40B4-BE49-F238E27FC236}">
                    <a16:creationId xmlns:a16="http://schemas.microsoft.com/office/drawing/2014/main" id="{0FC7D799-0D05-EFB1-6AED-917A433B14EF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153" name="TextBox 60">
                <a:extLst>
                  <a:ext uri="{FF2B5EF4-FFF2-40B4-BE49-F238E27FC236}">
                    <a16:creationId xmlns:a16="http://schemas.microsoft.com/office/drawing/2014/main" id="{F7E98C04-650A-7DC4-2413-33E191DBCE61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40A1D52-7726-8853-7F8E-681E5F681B60}"/>
                </a:ext>
              </a:extLst>
            </p:cNvPr>
            <p:cNvGrpSpPr/>
            <p:nvPr/>
          </p:nvGrpSpPr>
          <p:grpSpPr>
            <a:xfrm>
              <a:off x="4616073" y="3367148"/>
              <a:ext cx="2010520" cy="1970837"/>
              <a:chOff x="0" y="0"/>
              <a:chExt cx="41307093" cy="40491772"/>
            </a:xfrm>
          </p:grpSpPr>
          <p:sp>
            <p:nvSpPr>
              <p:cNvPr id="149" name="Freeform 118">
                <a:extLst>
                  <a:ext uri="{FF2B5EF4-FFF2-40B4-BE49-F238E27FC236}">
                    <a16:creationId xmlns:a16="http://schemas.microsoft.com/office/drawing/2014/main" id="{32E24177-00EC-A448-367F-AF43A56F4406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150" name="TextBox 119">
                <a:extLst>
                  <a:ext uri="{FF2B5EF4-FFF2-40B4-BE49-F238E27FC236}">
                    <a16:creationId xmlns:a16="http://schemas.microsoft.com/office/drawing/2014/main" id="{3B7EFE89-6964-67D8-3AA6-E0935A50A888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19" name="Group 144">
              <a:extLst>
                <a:ext uri="{FF2B5EF4-FFF2-40B4-BE49-F238E27FC236}">
                  <a16:creationId xmlns:a16="http://schemas.microsoft.com/office/drawing/2014/main" id="{C86F054E-2ED3-1423-711D-1DCE7655757B}"/>
                </a:ext>
              </a:extLst>
            </p:cNvPr>
            <p:cNvGrpSpPr/>
            <p:nvPr/>
          </p:nvGrpSpPr>
          <p:grpSpPr>
            <a:xfrm>
              <a:off x="4616073" y="5536526"/>
              <a:ext cx="2010520" cy="1970837"/>
              <a:chOff x="0" y="0"/>
              <a:chExt cx="41307093" cy="40491772"/>
            </a:xfrm>
          </p:grpSpPr>
          <p:sp>
            <p:nvSpPr>
              <p:cNvPr id="147" name="Freeform 145">
                <a:extLst>
                  <a:ext uri="{FF2B5EF4-FFF2-40B4-BE49-F238E27FC236}">
                    <a16:creationId xmlns:a16="http://schemas.microsoft.com/office/drawing/2014/main" id="{A6A3F731-B7C1-4BD5-2BD5-70FD8D4EB865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148" name="TextBox 146">
                <a:extLst>
                  <a:ext uri="{FF2B5EF4-FFF2-40B4-BE49-F238E27FC236}">
                    <a16:creationId xmlns:a16="http://schemas.microsoft.com/office/drawing/2014/main" id="{015398B2-E16E-DEB6-B72D-5A3C28E62EAD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44" name="Group 147">
              <a:extLst>
                <a:ext uri="{FF2B5EF4-FFF2-40B4-BE49-F238E27FC236}">
                  <a16:creationId xmlns:a16="http://schemas.microsoft.com/office/drawing/2014/main" id="{79979716-DD8F-6B74-95D7-4C46EC5BBAE5}"/>
                </a:ext>
              </a:extLst>
            </p:cNvPr>
            <p:cNvGrpSpPr/>
            <p:nvPr/>
          </p:nvGrpSpPr>
          <p:grpSpPr>
            <a:xfrm>
              <a:off x="4616073" y="7705168"/>
              <a:ext cx="2010520" cy="1970837"/>
              <a:chOff x="0" y="0"/>
              <a:chExt cx="41307093" cy="40491772"/>
            </a:xfrm>
          </p:grpSpPr>
          <p:sp>
            <p:nvSpPr>
              <p:cNvPr id="145" name="Freeform 148">
                <a:extLst>
                  <a:ext uri="{FF2B5EF4-FFF2-40B4-BE49-F238E27FC236}">
                    <a16:creationId xmlns:a16="http://schemas.microsoft.com/office/drawing/2014/main" id="{A2535CF6-7EC1-AC8D-C156-C0F70F6AE8D1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146" name="TextBox 149">
                <a:extLst>
                  <a:ext uri="{FF2B5EF4-FFF2-40B4-BE49-F238E27FC236}">
                    <a16:creationId xmlns:a16="http://schemas.microsoft.com/office/drawing/2014/main" id="{C8507F39-9332-0613-6BB6-AD6B443073FC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3" name="Freeform 3"/>
          <p:cNvSpPr/>
          <p:nvPr/>
        </p:nvSpPr>
        <p:spPr>
          <a:xfrm>
            <a:off x="6874" y="-849148"/>
            <a:ext cx="18288000" cy="2194560"/>
          </a:xfrm>
          <a:custGeom>
            <a:avLst/>
            <a:gdLst/>
            <a:ahLst/>
            <a:cxnLst/>
            <a:rect l="l" t="t" r="r" b="b"/>
            <a:pathLst>
              <a:path w="18288000" h="2194560">
                <a:moveTo>
                  <a:pt x="0" y="0"/>
                </a:moveTo>
                <a:lnTo>
                  <a:pt x="18288000" y="0"/>
                </a:lnTo>
                <a:lnTo>
                  <a:pt x="18288000" y="2194560"/>
                </a:lnTo>
                <a:lnTo>
                  <a:pt x="0" y="219456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4" name="Freeform 64"/>
          <p:cNvSpPr/>
          <p:nvPr/>
        </p:nvSpPr>
        <p:spPr>
          <a:xfrm>
            <a:off x="7083049" y="5619306"/>
            <a:ext cx="1436552" cy="1841733"/>
          </a:xfrm>
          <a:custGeom>
            <a:avLst/>
            <a:gdLst/>
            <a:ahLst/>
            <a:cxnLst/>
            <a:rect l="l" t="t" r="r" b="b"/>
            <a:pathLst>
              <a:path w="1436552" h="1841733">
                <a:moveTo>
                  <a:pt x="0" y="0"/>
                </a:moveTo>
                <a:lnTo>
                  <a:pt x="1436552" y="0"/>
                </a:lnTo>
                <a:lnTo>
                  <a:pt x="1436552" y="1841734"/>
                </a:lnTo>
                <a:lnTo>
                  <a:pt x="0" y="184173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66" name="Freeform 66"/>
          <p:cNvSpPr/>
          <p:nvPr/>
        </p:nvSpPr>
        <p:spPr>
          <a:xfrm>
            <a:off x="9284648" y="5588915"/>
            <a:ext cx="1436552" cy="1841733"/>
          </a:xfrm>
          <a:custGeom>
            <a:avLst/>
            <a:gdLst/>
            <a:ahLst/>
            <a:cxnLst/>
            <a:rect l="l" t="t" r="r" b="b"/>
            <a:pathLst>
              <a:path w="1436552" h="1841733">
                <a:moveTo>
                  <a:pt x="0" y="0"/>
                </a:moveTo>
                <a:lnTo>
                  <a:pt x="1436553" y="0"/>
                </a:lnTo>
                <a:lnTo>
                  <a:pt x="1436553" y="1841733"/>
                </a:lnTo>
                <a:lnTo>
                  <a:pt x="0" y="184173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80" name="Freeform 80"/>
          <p:cNvSpPr/>
          <p:nvPr/>
        </p:nvSpPr>
        <p:spPr>
          <a:xfrm>
            <a:off x="9203227" y="5568536"/>
            <a:ext cx="1753696" cy="1916607"/>
          </a:xfrm>
          <a:custGeom>
            <a:avLst/>
            <a:gdLst/>
            <a:ahLst/>
            <a:cxnLst/>
            <a:rect l="l" t="t" r="r" b="b"/>
            <a:pathLst>
              <a:path w="1753696" h="1916607">
                <a:moveTo>
                  <a:pt x="0" y="0"/>
                </a:moveTo>
                <a:lnTo>
                  <a:pt x="1753695" y="0"/>
                </a:lnTo>
                <a:lnTo>
                  <a:pt x="1753695" y="1916608"/>
                </a:lnTo>
                <a:lnTo>
                  <a:pt x="0" y="1916608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86" name="Freeform 86"/>
          <p:cNvSpPr/>
          <p:nvPr/>
        </p:nvSpPr>
        <p:spPr>
          <a:xfrm>
            <a:off x="9320284" y="3453535"/>
            <a:ext cx="1436552" cy="1841733"/>
          </a:xfrm>
          <a:custGeom>
            <a:avLst/>
            <a:gdLst/>
            <a:ahLst/>
            <a:cxnLst/>
            <a:rect l="l" t="t" r="r" b="b"/>
            <a:pathLst>
              <a:path w="1436552" h="1841733">
                <a:moveTo>
                  <a:pt x="0" y="0"/>
                </a:moveTo>
                <a:lnTo>
                  <a:pt x="1436553" y="0"/>
                </a:lnTo>
                <a:lnTo>
                  <a:pt x="1436553" y="1841733"/>
                </a:lnTo>
                <a:lnTo>
                  <a:pt x="0" y="184173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87" name="Freeform 87"/>
          <p:cNvSpPr/>
          <p:nvPr/>
        </p:nvSpPr>
        <p:spPr>
          <a:xfrm>
            <a:off x="9167085" y="3408333"/>
            <a:ext cx="1628653" cy="1868856"/>
          </a:xfrm>
          <a:custGeom>
            <a:avLst/>
            <a:gdLst/>
            <a:ahLst/>
            <a:cxnLst/>
            <a:rect l="l" t="t" r="r" b="b"/>
            <a:pathLst>
              <a:path w="1628653" h="1868856">
                <a:moveTo>
                  <a:pt x="0" y="0"/>
                </a:moveTo>
                <a:lnTo>
                  <a:pt x="1628653" y="0"/>
                </a:lnTo>
                <a:lnTo>
                  <a:pt x="1628653" y="1868856"/>
                </a:lnTo>
                <a:lnTo>
                  <a:pt x="0" y="186885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44448" b="-76"/>
            </a:stretch>
          </a:blipFill>
        </p:spPr>
      </p:sp>
      <p:sp>
        <p:nvSpPr>
          <p:cNvPr id="91" name="Freeform 91"/>
          <p:cNvSpPr/>
          <p:nvPr/>
        </p:nvSpPr>
        <p:spPr>
          <a:xfrm>
            <a:off x="7039166" y="5552031"/>
            <a:ext cx="1628653" cy="1868856"/>
          </a:xfrm>
          <a:custGeom>
            <a:avLst/>
            <a:gdLst/>
            <a:ahLst/>
            <a:cxnLst/>
            <a:rect l="l" t="t" r="r" b="b"/>
            <a:pathLst>
              <a:path w="1628653" h="1868856">
                <a:moveTo>
                  <a:pt x="0" y="0"/>
                </a:moveTo>
                <a:lnTo>
                  <a:pt x="1628653" y="0"/>
                </a:lnTo>
                <a:lnTo>
                  <a:pt x="1628653" y="1868856"/>
                </a:lnTo>
                <a:lnTo>
                  <a:pt x="0" y="186885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44448" b="-76"/>
            </a:stretch>
          </a:blipFill>
        </p:spPr>
      </p:sp>
      <p:sp>
        <p:nvSpPr>
          <p:cNvPr id="95" name="Freeform 95"/>
          <p:cNvSpPr/>
          <p:nvPr/>
        </p:nvSpPr>
        <p:spPr>
          <a:xfrm>
            <a:off x="8958921" y="3276882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00" name="Freeform 100"/>
          <p:cNvSpPr/>
          <p:nvPr/>
        </p:nvSpPr>
        <p:spPr>
          <a:xfrm>
            <a:off x="6744500" y="5485312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101" name="Freeform 101"/>
          <p:cNvSpPr/>
          <p:nvPr/>
        </p:nvSpPr>
        <p:spPr>
          <a:xfrm>
            <a:off x="8958921" y="5485312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grpSp>
        <p:nvGrpSpPr>
          <p:cNvPr id="120" name="Group 120"/>
          <p:cNvGrpSpPr/>
          <p:nvPr/>
        </p:nvGrpSpPr>
        <p:grpSpPr>
          <a:xfrm>
            <a:off x="106341" y="3493045"/>
            <a:ext cx="2010520" cy="1586525"/>
            <a:chOff x="0" y="0"/>
            <a:chExt cx="41307093" cy="32595904"/>
          </a:xfrm>
        </p:grpSpPr>
        <p:sp>
          <p:nvSpPr>
            <p:cNvPr id="121" name="Freeform 121"/>
            <p:cNvSpPr/>
            <p:nvPr/>
          </p:nvSpPr>
          <p:spPr>
            <a:xfrm>
              <a:off x="0" y="0"/>
              <a:ext cx="41307094" cy="32595905"/>
            </a:xfrm>
            <a:custGeom>
              <a:avLst/>
              <a:gdLst/>
              <a:ahLst/>
              <a:cxnLst/>
              <a:rect l="l" t="t" r="r" b="b"/>
              <a:pathLst>
                <a:path w="41307094" h="32595905">
                  <a:moveTo>
                    <a:pt x="84715" y="0"/>
                  </a:moveTo>
                  <a:lnTo>
                    <a:pt x="41222380" y="0"/>
                  </a:lnTo>
                  <a:cubicBezTo>
                    <a:pt x="41244847" y="0"/>
                    <a:pt x="41266396" y="8925"/>
                    <a:pt x="41282280" y="24813"/>
                  </a:cubicBezTo>
                  <a:cubicBezTo>
                    <a:pt x="41298168" y="40700"/>
                    <a:pt x="41307094" y="62248"/>
                    <a:pt x="41307094" y="84715"/>
                  </a:cubicBezTo>
                  <a:lnTo>
                    <a:pt x="41307094" y="32511191"/>
                  </a:lnTo>
                  <a:cubicBezTo>
                    <a:pt x="41307094" y="32557975"/>
                    <a:pt x="41269165" y="32595905"/>
                    <a:pt x="41222380" y="32595905"/>
                  </a:cubicBezTo>
                  <a:lnTo>
                    <a:pt x="84715" y="32595905"/>
                  </a:lnTo>
                  <a:cubicBezTo>
                    <a:pt x="62248" y="32595905"/>
                    <a:pt x="40700" y="32586978"/>
                    <a:pt x="24813" y="32571091"/>
                  </a:cubicBezTo>
                  <a:cubicBezTo>
                    <a:pt x="8925" y="32555207"/>
                    <a:pt x="0" y="32533658"/>
                    <a:pt x="0" y="32511191"/>
                  </a:cubicBezTo>
                  <a:lnTo>
                    <a:pt x="0" y="84715"/>
                  </a:lnTo>
                  <a:cubicBezTo>
                    <a:pt x="0" y="62248"/>
                    <a:pt x="8925" y="40700"/>
                    <a:pt x="24813" y="24813"/>
                  </a:cubicBezTo>
                  <a:cubicBezTo>
                    <a:pt x="40700" y="8925"/>
                    <a:pt x="62248" y="0"/>
                    <a:pt x="84715" y="0"/>
                  </a:cubicBezTo>
                  <a:close/>
                </a:path>
              </a:pathLst>
            </a:custGeom>
            <a:solidFill>
              <a:srgbClr val="FFF0B3"/>
            </a:solidFill>
          </p:spPr>
        </p:sp>
        <p:sp>
          <p:nvSpPr>
            <p:cNvPr id="122" name="TextBox 122"/>
            <p:cNvSpPr txBox="1"/>
            <p:nvPr/>
          </p:nvSpPr>
          <p:spPr>
            <a:xfrm>
              <a:off x="0" y="-28575"/>
              <a:ext cx="41307093" cy="326244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3" name="Group 123"/>
          <p:cNvGrpSpPr/>
          <p:nvPr/>
        </p:nvGrpSpPr>
        <p:grpSpPr>
          <a:xfrm>
            <a:off x="2387194" y="1452568"/>
            <a:ext cx="2010520" cy="1586525"/>
            <a:chOff x="0" y="0"/>
            <a:chExt cx="41307093" cy="32595904"/>
          </a:xfrm>
        </p:grpSpPr>
        <p:sp>
          <p:nvSpPr>
            <p:cNvPr id="124" name="Freeform 124"/>
            <p:cNvSpPr/>
            <p:nvPr/>
          </p:nvSpPr>
          <p:spPr>
            <a:xfrm>
              <a:off x="0" y="0"/>
              <a:ext cx="41307094" cy="32595905"/>
            </a:xfrm>
            <a:custGeom>
              <a:avLst/>
              <a:gdLst/>
              <a:ahLst/>
              <a:cxnLst/>
              <a:rect l="l" t="t" r="r" b="b"/>
              <a:pathLst>
                <a:path w="41307094" h="32595905">
                  <a:moveTo>
                    <a:pt x="84715" y="0"/>
                  </a:moveTo>
                  <a:lnTo>
                    <a:pt x="41222380" y="0"/>
                  </a:lnTo>
                  <a:cubicBezTo>
                    <a:pt x="41244847" y="0"/>
                    <a:pt x="41266396" y="8925"/>
                    <a:pt x="41282280" y="24813"/>
                  </a:cubicBezTo>
                  <a:cubicBezTo>
                    <a:pt x="41298168" y="40700"/>
                    <a:pt x="41307094" y="62248"/>
                    <a:pt x="41307094" y="84715"/>
                  </a:cubicBezTo>
                  <a:lnTo>
                    <a:pt x="41307094" y="32511191"/>
                  </a:lnTo>
                  <a:cubicBezTo>
                    <a:pt x="41307094" y="32557975"/>
                    <a:pt x="41269165" y="32595905"/>
                    <a:pt x="41222380" y="32595905"/>
                  </a:cubicBezTo>
                  <a:lnTo>
                    <a:pt x="84715" y="32595905"/>
                  </a:lnTo>
                  <a:cubicBezTo>
                    <a:pt x="62248" y="32595905"/>
                    <a:pt x="40700" y="32586978"/>
                    <a:pt x="24813" y="32571091"/>
                  </a:cubicBezTo>
                  <a:cubicBezTo>
                    <a:pt x="8925" y="32555207"/>
                    <a:pt x="0" y="32533658"/>
                    <a:pt x="0" y="32511191"/>
                  </a:cubicBezTo>
                  <a:lnTo>
                    <a:pt x="0" y="84715"/>
                  </a:lnTo>
                  <a:cubicBezTo>
                    <a:pt x="0" y="62248"/>
                    <a:pt x="8925" y="40700"/>
                    <a:pt x="24813" y="24813"/>
                  </a:cubicBezTo>
                  <a:cubicBezTo>
                    <a:pt x="40700" y="8925"/>
                    <a:pt x="62248" y="0"/>
                    <a:pt x="84715" y="0"/>
                  </a:cubicBezTo>
                  <a:close/>
                </a:path>
              </a:pathLst>
            </a:custGeom>
            <a:solidFill>
              <a:srgbClr val="FFF0B3"/>
            </a:solidFill>
          </p:spPr>
        </p:sp>
        <p:sp>
          <p:nvSpPr>
            <p:cNvPr id="125" name="TextBox 125"/>
            <p:cNvSpPr txBox="1"/>
            <p:nvPr/>
          </p:nvSpPr>
          <p:spPr>
            <a:xfrm>
              <a:off x="0" y="-28575"/>
              <a:ext cx="41307093" cy="326244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6" name="Group 126"/>
          <p:cNvGrpSpPr/>
          <p:nvPr/>
        </p:nvGrpSpPr>
        <p:grpSpPr>
          <a:xfrm>
            <a:off x="4581388" y="1462093"/>
            <a:ext cx="2010520" cy="1586525"/>
            <a:chOff x="0" y="0"/>
            <a:chExt cx="41307093" cy="32595904"/>
          </a:xfrm>
        </p:grpSpPr>
        <p:sp>
          <p:nvSpPr>
            <p:cNvPr id="127" name="Freeform 127"/>
            <p:cNvSpPr/>
            <p:nvPr/>
          </p:nvSpPr>
          <p:spPr>
            <a:xfrm>
              <a:off x="0" y="0"/>
              <a:ext cx="41307094" cy="32595905"/>
            </a:xfrm>
            <a:custGeom>
              <a:avLst/>
              <a:gdLst/>
              <a:ahLst/>
              <a:cxnLst/>
              <a:rect l="l" t="t" r="r" b="b"/>
              <a:pathLst>
                <a:path w="41307094" h="32595905">
                  <a:moveTo>
                    <a:pt x="84715" y="0"/>
                  </a:moveTo>
                  <a:lnTo>
                    <a:pt x="41222380" y="0"/>
                  </a:lnTo>
                  <a:cubicBezTo>
                    <a:pt x="41244847" y="0"/>
                    <a:pt x="41266396" y="8925"/>
                    <a:pt x="41282280" y="24813"/>
                  </a:cubicBezTo>
                  <a:cubicBezTo>
                    <a:pt x="41298168" y="40700"/>
                    <a:pt x="41307094" y="62248"/>
                    <a:pt x="41307094" y="84715"/>
                  </a:cubicBezTo>
                  <a:lnTo>
                    <a:pt x="41307094" y="32511191"/>
                  </a:lnTo>
                  <a:cubicBezTo>
                    <a:pt x="41307094" y="32557975"/>
                    <a:pt x="41269165" y="32595905"/>
                    <a:pt x="41222380" y="32595905"/>
                  </a:cubicBezTo>
                  <a:lnTo>
                    <a:pt x="84715" y="32595905"/>
                  </a:lnTo>
                  <a:cubicBezTo>
                    <a:pt x="62248" y="32595905"/>
                    <a:pt x="40700" y="32586978"/>
                    <a:pt x="24813" y="32571091"/>
                  </a:cubicBezTo>
                  <a:cubicBezTo>
                    <a:pt x="8925" y="32555207"/>
                    <a:pt x="0" y="32533658"/>
                    <a:pt x="0" y="32511191"/>
                  </a:cubicBezTo>
                  <a:lnTo>
                    <a:pt x="0" y="84715"/>
                  </a:lnTo>
                  <a:cubicBezTo>
                    <a:pt x="0" y="62248"/>
                    <a:pt x="8925" y="40700"/>
                    <a:pt x="24813" y="24813"/>
                  </a:cubicBezTo>
                  <a:cubicBezTo>
                    <a:pt x="40700" y="8925"/>
                    <a:pt x="62248" y="0"/>
                    <a:pt x="84715" y="0"/>
                  </a:cubicBezTo>
                  <a:close/>
                </a:path>
              </a:pathLst>
            </a:custGeom>
            <a:solidFill>
              <a:srgbClr val="FFF0B3"/>
            </a:solidFill>
          </p:spPr>
        </p:sp>
        <p:sp>
          <p:nvSpPr>
            <p:cNvPr id="128" name="TextBox 128"/>
            <p:cNvSpPr txBox="1"/>
            <p:nvPr/>
          </p:nvSpPr>
          <p:spPr>
            <a:xfrm>
              <a:off x="0" y="-28575"/>
              <a:ext cx="41307093" cy="326244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9" name="Group 129"/>
          <p:cNvGrpSpPr/>
          <p:nvPr/>
        </p:nvGrpSpPr>
        <p:grpSpPr>
          <a:xfrm>
            <a:off x="6839083" y="1462093"/>
            <a:ext cx="2010520" cy="1586525"/>
            <a:chOff x="0" y="0"/>
            <a:chExt cx="41307093" cy="32595904"/>
          </a:xfrm>
        </p:grpSpPr>
        <p:sp>
          <p:nvSpPr>
            <p:cNvPr id="130" name="Freeform 130"/>
            <p:cNvSpPr/>
            <p:nvPr/>
          </p:nvSpPr>
          <p:spPr>
            <a:xfrm>
              <a:off x="0" y="0"/>
              <a:ext cx="41307094" cy="32595905"/>
            </a:xfrm>
            <a:custGeom>
              <a:avLst/>
              <a:gdLst/>
              <a:ahLst/>
              <a:cxnLst/>
              <a:rect l="l" t="t" r="r" b="b"/>
              <a:pathLst>
                <a:path w="41307094" h="32595905">
                  <a:moveTo>
                    <a:pt x="84715" y="0"/>
                  </a:moveTo>
                  <a:lnTo>
                    <a:pt x="41222380" y="0"/>
                  </a:lnTo>
                  <a:cubicBezTo>
                    <a:pt x="41244847" y="0"/>
                    <a:pt x="41266396" y="8925"/>
                    <a:pt x="41282280" y="24813"/>
                  </a:cubicBezTo>
                  <a:cubicBezTo>
                    <a:pt x="41298168" y="40700"/>
                    <a:pt x="41307094" y="62248"/>
                    <a:pt x="41307094" y="84715"/>
                  </a:cubicBezTo>
                  <a:lnTo>
                    <a:pt x="41307094" y="32511191"/>
                  </a:lnTo>
                  <a:cubicBezTo>
                    <a:pt x="41307094" y="32557975"/>
                    <a:pt x="41269165" y="32595905"/>
                    <a:pt x="41222380" y="32595905"/>
                  </a:cubicBezTo>
                  <a:lnTo>
                    <a:pt x="84715" y="32595905"/>
                  </a:lnTo>
                  <a:cubicBezTo>
                    <a:pt x="62248" y="32595905"/>
                    <a:pt x="40700" y="32586978"/>
                    <a:pt x="24813" y="32571091"/>
                  </a:cubicBezTo>
                  <a:cubicBezTo>
                    <a:pt x="8925" y="32555207"/>
                    <a:pt x="0" y="32533658"/>
                    <a:pt x="0" y="32511191"/>
                  </a:cubicBezTo>
                  <a:lnTo>
                    <a:pt x="0" y="84715"/>
                  </a:lnTo>
                  <a:cubicBezTo>
                    <a:pt x="0" y="62248"/>
                    <a:pt x="8925" y="40700"/>
                    <a:pt x="24813" y="24813"/>
                  </a:cubicBezTo>
                  <a:cubicBezTo>
                    <a:pt x="40700" y="8925"/>
                    <a:pt x="62248" y="0"/>
                    <a:pt x="84715" y="0"/>
                  </a:cubicBezTo>
                  <a:close/>
                </a:path>
              </a:pathLst>
            </a:custGeom>
            <a:solidFill>
              <a:srgbClr val="FFF0B3"/>
            </a:solidFill>
          </p:spPr>
        </p:sp>
        <p:sp>
          <p:nvSpPr>
            <p:cNvPr id="131" name="TextBox 131"/>
            <p:cNvSpPr txBox="1"/>
            <p:nvPr/>
          </p:nvSpPr>
          <p:spPr>
            <a:xfrm>
              <a:off x="0" y="-28575"/>
              <a:ext cx="41307093" cy="326244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2" name="Group 132"/>
          <p:cNvGrpSpPr/>
          <p:nvPr/>
        </p:nvGrpSpPr>
        <p:grpSpPr>
          <a:xfrm>
            <a:off x="9040103" y="1462093"/>
            <a:ext cx="2010520" cy="1586525"/>
            <a:chOff x="0" y="0"/>
            <a:chExt cx="41307093" cy="32595904"/>
          </a:xfrm>
        </p:grpSpPr>
        <p:sp>
          <p:nvSpPr>
            <p:cNvPr id="133" name="Freeform 133"/>
            <p:cNvSpPr/>
            <p:nvPr/>
          </p:nvSpPr>
          <p:spPr>
            <a:xfrm>
              <a:off x="0" y="0"/>
              <a:ext cx="41307094" cy="32595905"/>
            </a:xfrm>
            <a:custGeom>
              <a:avLst/>
              <a:gdLst/>
              <a:ahLst/>
              <a:cxnLst/>
              <a:rect l="l" t="t" r="r" b="b"/>
              <a:pathLst>
                <a:path w="41307094" h="32595905">
                  <a:moveTo>
                    <a:pt x="84715" y="0"/>
                  </a:moveTo>
                  <a:lnTo>
                    <a:pt x="41222380" y="0"/>
                  </a:lnTo>
                  <a:cubicBezTo>
                    <a:pt x="41244847" y="0"/>
                    <a:pt x="41266396" y="8925"/>
                    <a:pt x="41282280" y="24813"/>
                  </a:cubicBezTo>
                  <a:cubicBezTo>
                    <a:pt x="41298168" y="40700"/>
                    <a:pt x="41307094" y="62248"/>
                    <a:pt x="41307094" y="84715"/>
                  </a:cubicBezTo>
                  <a:lnTo>
                    <a:pt x="41307094" y="32511191"/>
                  </a:lnTo>
                  <a:cubicBezTo>
                    <a:pt x="41307094" y="32557975"/>
                    <a:pt x="41269165" y="32595905"/>
                    <a:pt x="41222380" y="32595905"/>
                  </a:cubicBezTo>
                  <a:lnTo>
                    <a:pt x="84715" y="32595905"/>
                  </a:lnTo>
                  <a:cubicBezTo>
                    <a:pt x="62248" y="32595905"/>
                    <a:pt x="40700" y="32586978"/>
                    <a:pt x="24813" y="32571091"/>
                  </a:cubicBezTo>
                  <a:cubicBezTo>
                    <a:pt x="8925" y="32555207"/>
                    <a:pt x="0" y="32533658"/>
                    <a:pt x="0" y="32511191"/>
                  </a:cubicBezTo>
                  <a:lnTo>
                    <a:pt x="0" y="84715"/>
                  </a:lnTo>
                  <a:cubicBezTo>
                    <a:pt x="0" y="62248"/>
                    <a:pt x="8925" y="40700"/>
                    <a:pt x="24813" y="24813"/>
                  </a:cubicBezTo>
                  <a:cubicBezTo>
                    <a:pt x="40700" y="8925"/>
                    <a:pt x="62248" y="0"/>
                    <a:pt x="84715" y="0"/>
                  </a:cubicBezTo>
                  <a:close/>
                </a:path>
              </a:pathLst>
            </a:custGeom>
            <a:solidFill>
              <a:srgbClr val="FFF0B3"/>
            </a:solidFill>
          </p:spPr>
        </p:sp>
        <p:sp>
          <p:nvSpPr>
            <p:cNvPr id="134" name="TextBox 134"/>
            <p:cNvSpPr txBox="1"/>
            <p:nvPr/>
          </p:nvSpPr>
          <p:spPr>
            <a:xfrm>
              <a:off x="0" y="-28575"/>
              <a:ext cx="41307093" cy="326244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5" name="Group 135"/>
          <p:cNvGrpSpPr/>
          <p:nvPr/>
        </p:nvGrpSpPr>
        <p:grpSpPr>
          <a:xfrm>
            <a:off x="11241124" y="1462093"/>
            <a:ext cx="2010520" cy="1586525"/>
            <a:chOff x="0" y="0"/>
            <a:chExt cx="41307093" cy="32595904"/>
          </a:xfrm>
        </p:grpSpPr>
        <p:sp>
          <p:nvSpPr>
            <p:cNvPr id="136" name="Freeform 136"/>
            <p:cNvSpPr/>
            <p:nvPr/>
          </p:nvSpPr>
          <p:spPr>
            <a:xfrm>
              <a:off x="0" y="0"/>
              <a:ext cx="41307094" cy="32595905"/>
            </a:xfrm>
            <a:custGeom>
              <a:avLst/>
              <a:gdLst/>
              <a:ahLst/>
              <a:cxnLst/>
              <a:rect l="l" t="t" r="r" b="b"/>
              <a:pathLst>
                <a:path w="41307094" h="32595905">
                  <a:moveTo>
                    <a:pt x="84715" y="0"/>
                  </a:moveTo>
                  <a:lnTo>
                    <a:pt x="41222380" y="0"/>
                  </a:lnTo>
                  <a:cubicBezTo>
                    <a:pt x="41244847" y="0"/>
                    <a:pt x="41266396" y="8925"/>
                    <a:pt x="41282280" y="24813"/>
                  </a:cubicBezTo>
                  <a:cubicBezTo>
                    <a:pt x="41298168" y="40700"/>
                    <a:pt x="41307094" y="62248"/>
                    <a:pt x="41307094" y="84715"/>
                  </a:cubicBezTo>
                  <a:lnTo>
                    <a:pt x="41307094" y="32511191"/>
                  </a:lnTo>
                  <a:cubicBezTo>
                    <a:pt x="41307094" y="32557975"/>
                    <a:pt x="41269165" y="32595905"/>
                    <a:pt x="41222380" y="32595905"/>
                  </a:cubicBezTo>
                  <a:lnTo>
                    <a:pt x="84715" y="32595905"/>
                  </a:lnTo>
                  <a:cubicBezTo>
                    <a:pt x="62248" y="32595905"/>
                    <a:pt x="40700" y="32586978"/>
                    <a:pt x="24813" y="32571091"/>
                  </a:cubicBezTo>
                  <a:cubicBezTo>
                    <a:pt x="8925" y="32555207"/>
                    <a:pt x="0" y="32533658"/>
                    <a:pt x="0" y="32511191"/>
                  </a:cubicBezTo>
                  <a:lnTo>
                    <a:pt x="0" y="84715"/>
                  </a:lnTo>
                  <a:cubicBezTo>
                    <a:pt x="0" y="62248"/>
                    <a:pt x="8925" y="40700"/>
                    <a:pt x="24813" y="24813"/>
                  </a:cubicBezTo>
                  <a:cubicBezTo>
                    <a:pt x="40700" y="8925"/>
                    <a:pt x="62248" y="0"/>
                    <a:pt x="84715" y="0"/>
                  </a:cubicBezTo>
                  <a:close/>
                </a:path>
              </a:pathLst>
            </a:custGeom>
            <a:solidFill>
              <a:srgbClr val="FFF0B3"/>
            </a:solidFill>
          </p:spPr>
        </p:sp>
        <p:sp>
          <p:nvSpPr>
            <p:cNvPr id="137" name="TextBox 137"/>
            <p:cNvSpPr txBox="1"/>
            <p:nvPr/>
          </p:nvSpPr>
          <p:spPr>
            <a:xfrm>
              <a:off x="0" y="-28575"/>
              <a:ext cx="41307093" cy="326244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8" name="Group 138"/>
          <p:cNvGrpSpPr/>
          <p:nvPr/>
        </p:nvGrpSpPr>
        <p:grpSpPr>
          <a:xfrm>
            <a:off x="13488707" y="1462093"/>
            <a:ext cx="2010520" cy="1586525"/>
            <a:chOff x="0" y="0"/>
            <a:chExt cx="41307093" cy="32595904"/>
          </a:xfrm>
        </p:grpSpPr>
        <p:sp>
          <p:nvSpPr>
            <p:cNvPr id="139" name="Freeform 139"/>
            <p:cNvSpPr/>
            <p:nvPr/>
          </p:nvSpPr>
          <p:spPr>
            <a:xfrm>
              <a:off x="0" y="0"/>
              <a:ext cx="41307094" cy="32595905"/>
            </a:xfrm>
            <a:custGeom>
              <a:avLst/>
              <a:gdLst/>
              <a:ahLst/>
              <a:cxnLst/>
              <a:rect l="l" t="t" r="r" b="b"/>
              <a:pathLst>
                <a:path w="41307094" h="32595905">
                  <a:moveTo>
                    <a:pt x="84715" y="0"/>
                  </a:moveTo>
                  <a:lnTo>
                    <a:pt x="41222380" y="0"/>
                  </a:lnTo>
                  <a:cubicBezTo>
                    <a:pt x="41244847" y="0"/>
                    <a:pt x="41266396" y="8925"/>
                    <a:pt x="41282280" y="24813"/>
                  </a:cubicBezTo>
                  <a:cubicBezTo>
                    <a:pt x="41298168" y="40700"/>
                    <a:pt x="41307094" y="62248"/>
                    <a:pt x="41307094" y="84715"/>
                  </a:cubicBezTo>
                  <a:lnTo>
                    <a:pt x="41307094" y="32511191"/>
                  </a:lnTo>
                  <a:cubicBezTo>
                    <a:pt x="41307094" y="32557975"/>
                    <a:pt x="41269165" y="32595905"/>
                    <a:pt x="41222380" y="32595905"/>
                  </a:cubicBezTo>
                  <a:lnTo>
                    <a:pt x="84715" y="32595905"/>
                  </a:lnTo>
                  <a:cubicBezTo>
                    <a:pt x="62248" y="32595905"/>
                    <a:pt x="40700" y="32586978"/>
                    <a:pt x="24813" y="32571091"/>
                  </a:cubicBezTo>
                  <a:cubicBezTo>
                    <a:pt x="8925" y="32555207"/>
                    <a:pt x="0" y="32533658"/>
                    <a:pt x="0" y="32511191"/>
                  </a:cubicBezTo>
                  <a:lnTo>
                    <a:pt x="0" y="84715"/>
                  </a:lnTo>
                  <a:cubicBezTo>
                    <a:pt x="0" y="62248"/>
                    <a:pt x="8925" y="40700"/>
                    <a:pt x="24813" y="24813"/>
                  </a:cubicBezTo>
                  <a:cubicBezTo>
                    <a:pt x="40700" y="8925"/>
                    <a:pt x="62248" y="0"/>
                    <a:pt x="84715" y="0"/>
                  </a:cubicBezTo>
                  <a:close/>
                </a:path>
              </a:pathLst>
            </a:custGeom>
            <a:solidFill>
              <a:srgbClr val="FFF0B3"/>
            </a:solidFill>
          </p:spPr>
        </p:sp>
        <p:sp>
          <p:nvSpPr>
            <p:cNvPr id="140" name="TextBox 140"/>
            <p:cNvSpPr txBox="1"/>
            <p:nvPr/>
          </p:nvSpPr>
          <p:spPr>
            <a:xfrm>
              <a:off x="0" y="-28575"/>
              <a:ext cx="41307093" cy="326244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1" name="Group 141"/>
          <p:cNvGrpSpPr/>
          <p:nvPr/>
        </p:nvGrpSpPr>
        <p:grpSpPr>
          <a:xfrm>
            <a:off x="15704641" y="1462093"/>
            <a:ext cx="2010520" cy="1586525"/>
            <a:chOff x="0" y="0"/>
            <a:chExt cx="41307093" cy="32595904"/>
          </a:xfrm>
        </p:grpSpPr>
        <p:sp>
          <p:nvSpPr>
            <p:cNvPr id="142" name="Freeform 142"/>
            <p:cNvSpPr/>
            <p:nvPr/>
          </p:nvSpPr>
          <p:spPr>
            <a:xfrm>
              <a:off x="0" y="0"/>
              <a:ext cx="41307094" cy="32595905"/>
            </a:xfrm>
            <a:custGeom>
              <a:avLst/>
              <a:gdLst/>
              <a:ahLst/>
              <a:cxnLst/>
              <a:rect l="l" t="t" r="r" b="b"/>
              <a:pathLst>
                <a:path w="41307094" h="32595905">
                  <a:moveTo>
                    <a:pt x="84715" y="0"/>
                  </a:moveTo>
                  <a:lnTo>
                    <a:pt x="41222380" y="0"/>
                  </a:lnTo>
                  <a:cubicBezTo>
                    <a:pt x="41244847" y="0"/>
                    <a:pt x="41266396" y="8925"/>
                    <a:pt x="41282280" y="24813"/>
                  </a:cubicBezTo>
                  <a:cubicBezTo>
                    <a:pt x="41298168" y="40700"/>
                    <a:pt x="41307094" y="62248"/>
                    <a:pt x="41307094" y="84715"/>
                  </a:cubicBezTo>
                  <a:lnTo>
                    <a:pt x="41307094" y="32511191"/>
                  </a:lnTo>
                  <a:cubicBezTo>
                    <a:pt x="41307094" y="32557975"/>
                    <a:pt x="41269165" y="32595905"/>
                    <a:pt x="41222380" y="32595905"/>
                  </a:cubicBezTo>
                  <a:lnTo>
                    <a:pt x="84715" y="32595905"/>
                  </a:lnTo>
                  <a:cubicBezTo>
                    <a:pt x="62248" y="32595905"/>
                    <a:pt x="40700" y="32586978"/>
                    <a:pt x="24813" y="32571091"/>
                  </a:cubicBezTo>
                  <a:cubicBezTo>
                    <a:pt x="8925" y="32555207"/>
                    <a:pt x="0" y="32533658"/>
                    <a:pt x="0" y="32511191"/>
                  </a:cubicBezTo>
                  <a:lnTo>
                    <a:pt x="0" y="84715"/>
                  </a:lnTo>
                  <a:cubicBezTo>
                    <a:pt x="0" y="62248"/>
                    <a:pt x="8925" y="40700"/>
                    <a:pt x="24813" y="24813"/>
                  </a:cubicBezTo>
                  <a:cubicBezTo>
                    <a:pt x="40700" y="8925"/>
                    <a:pt x="62248" y="0"/>
                    <a:pt x="84715" y="0"/>
                  </a:cubicBezTo>
                  <a:close/>
                </a:path>
              </a:pathLst>
            </a:custGeom>
            <a:solidFill>
              <a:srgbClr val="FFF0B3"/>
            </a:solidFill>
          </p:spPr>
        </p:sp>
        <p:sp>
          <p:nvSpPr>
            <p:cNvPr id="143" name="TextBox 143"/>
            <p:cNvSpPr txBox="1"/>
            <p:nvPr/>
          </p:nvSpPr>
          <p:spPr>
            <a:xfrm>
              <a:off x="0" y="-28575"/>
              <a:ext cx="41307093" cy="326244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2" name="Freeform 152"/>
          <p:cNvSpPr/>
          <p:nvPr/>
        </p:nvSpPr>
        <p:spPr>
          <a:xfrm>
            <a:off x="4968331" y="3452475"/>
            <a:ext cx="1381300" cy="1841733"/>
          </a:xfrm>
          <a:custGeom>
            <a:avLst/>
            <a:gdLst/>
            <a:ahLst/>
            <a:cxnLst/>
            <a:rect l="l" t="t" r="r" b="b"/>
            <a:pathLst>
              <a:path w="1381300" h="1841733">
                <a:moveTo>
                  <a:pt x="0" y="0"/>
                </a:moveTo>
                <a:lnTo>
                  <a:pt x="1381300" y="0"/>
                </a:lnTo>
                <a:lnTo>
                  <a:pt x="1381300" y="1841734"/>
                </a:lnTo>
                <a:lnTo>
                  <a:pt x="0" y="1841734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155" name="Freeform 155"/>
          <p:cNvSpPr/>
          <p:nvPr/>
        </p:nvSpPr>
        <p:spPr>
          <a:xfrm>
            <a:off x="4542240" y="3260522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</p:sp>
      <p:grpSp>
        <p:nvGrpSpPr>
          <p:cNvPr id="156" name="Group 156"/>
          <p:cNvGrpSpPr/>
          <p:nvPr/>
        </p:nvGrpSpPr>
        <p:grpSpPr>
          <a:xfrm>
            <a:off x="106341" y="5703501"/>
            <a:ext cx="2010520" cy="1586525"/>
            <a:chOff x="0" y="0"/>
            <a:chExt cx="41307093" cy="32595904"/>
          </a:xfrm>
        </p:grpSpPr>
        <p:sp>
          <p:nvSpPr>
            <p:cNvPr id="157" name="Freeform 157"/>
            <p:cNvSpPr/>
            <p:nvPr/>
          </p:nvSpPr>
          <p:spPr>
            <a:xfrm>
              <a:off x="0" y="0"/>
              <a:ext cx="41307094" cy="32595905"/>
            </a:xfrm>
            <a:custGeom>
              <a:avLst/>
              <a:gdLst/>
              <a:ahLst/>
              <a:cxnLst/>
              <a:rect l="l" t="t" r="r" b="b"/>
              <a:pathLst>
                <a:path w="41307094" h="32595905">
                  <a:moveTo>
                    <a:pt x="84715" y="0"/>
                  </a:moveTo>
                  <a:lnTo>
                    <a:pt x="41222380" y="0"/>
                  </a:lnTo>
                  <a:cubicBezTo>
                    <a:pt x="41244847" y="0"/>
                    <a:pt x="41266396" y="8925"/>
                    <a:pt x="41282280" y="24813"/>
                  </a:cubicBezTo>
                  <a:cubicBezTo>
                    <a:pt x="41298168" y="40700"/>
                    <a:pt x="41307094" y="62248"/>
                    <a:pt x="41307094" y="84715"/>
                  </a:cubicBezTo>
                  <a:lnTo>
                    <a:pt x="41307094" y="32511191"/>
                  </a:lnTo>
                  <a:cubicBezTo>
                    <a:pt x="41307094" y="32557975"/>
                    <a:pt x="41269165" y="32595905"/>
                    <a:pt x="41222380" y="32595905"/>
                  </a:cubicBezTo>
                  <a:lnTo>
                    <a:pt x="84715" y="32595905"/>
                  </a:lnTo>
                  <a:cubicBezTo>
                    <a:pt x="62248" y="32595905"/>
                    <a:pt x="40700" y="32586978"/>
                    <a:pt x="24813" y="32571091"/>
                  </a:cubicBezTo>
                  <a:cubicBezTo>
                    <a:pt x="8925" y="32555207"/>
                    <a:pt x="0" y="32533658"/>
                    <a:pt x="0" y="32511191"/>
                  </a:cubicBezTo>
                  <a:lnTo>
                    <a:pt x="0" y="84715"/>
                  </a:lnTo>
                  <a:cubicBezTo>
                    <a:pt x="0" y="62248"/>
                    <a:pt x="8925" y="40700"/>
                    <a:pt x="24813" y="24813"/>
                  </a:cubicBezTo>
                  <a:cubicBezTo>
                    <a:pt x="40700" y="8925"/>
                    <a:pt x="62248" y="0"/>
                    <a:pt x="84715" y="0"/>
                  </a:cubicBezTo>
                  <a:close/>
                </a:path>
              </a:pathLst>
            </a:custGeom>
            <a:solidFill>
              <a:srgbClr val="FFF0B3"/>
            </a:solidFill>
          </p:spPr>
        </p:sp>
        <p:sp>
          <p:nvSpPr>
            <p:cNvPr id="158" name="TextBox 158"/>
            <p:cNvSpPr txBox="1"/>
            <p:nvPr/>
          </p:nvSpPr>
          <p:spPr>
            <a:xfrm>
              <a:off x="0" y="-28575"/>
              <a:ext cx="41307093" cy="326244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9" name="Group 159"/>
          <p:cNvGrpSpPr/>
          <p:nvPr/>
        </p:nvGrpSpPr>
        <p:grpSpPr>
          <a:xfrm>
            <a:off x="106341" y="7884275"/>
            <a:ext cx="2010520" cy="1586525"/>
            <a:chOff x="0" y="0"/>
            <a:chExt cx="41307093" cy="32595904"/>
          </a:xfrm>
        </p:grpSpPr>
        <p:sp>
          <p:nvSpPr>
            <p:cNvPr id="160" name="Freeform 160"/>
            <p:cNvSpPr/>
            <p:nvPr/>
          </p:nvSpPr>
          <p:spPr>
            <a:xfrm>
              <a:off x="0" y="0"/>
              <a:ext cx="41307094" cy="32595905"/>
            </a:xfrm>
            <a:custGeom>
              <a:avLst/>
              <a:gdLst/>
              <a:ahLst/>
              <a:cxnLst/>
              <a:rect l="l" t="t" r="r" b="b"/>
              <a:pathLst>
                <a:path w="41307094" h="32595905">
                  <a:moveTo>
                    <a:pt x="84715" y="0"/>
                  </a:moveTo>
                  <a:lnTo>
                    <a:pt x="41222380" y="0"/>
                  </a:lnTo>
                  <a:cubicBezTo>
                    <a:pt x="41244847" y="0"/>
                    <a:pt x="41266396" y="8925"/>
                    <a:pt x="41282280" y="24813"/>
                  </a:cubicBezTo>
                  <a:cubicBezTo>
                    <a:pt x="41298168" y="40700"/>
                    <a:pt x="41307094" y="62248"/>
                    <a:pt x="41307094" y="84715"/>
                  </a:cubicBezTo>
                  <a:lnTo>
                    <a:pt x="41307094" y="32511191"/>
                  </a:lnTo>
                  <a:cubicBezTo>
                    <a:pt x="41307094" y="32557975"/>
                    <a:pt x="41269165" y="32595905"/>
                    <a:pt x="41222380" y="32595905"/>
                  </a:cubicBezTo>
                  <a:lnTo>
                    <a:pt x="84715" y="32595905"/>
                  </a:lnTo>
                  <a:cubicBezTo>
                    <a:pt x="62248" y="32595905"/>
                    <a:pt x="40700" y="32586978"/>
                    <a:pt x="24813" y="32571091"/>
                  </a:cubicBezTo>
                  <a:cubicBezTo>
                    <a:pt x="8925" y="32555207"/>
                    <a:pt x="0" y="32533658"/>
                    <a:pt x="0" y="32511191"/>
                  </a:cubicBezTo>
                  <a:lnTo>
                    <a:pt x="0" y="84715"/>
                  </a:lnTo>
                  <a:cubicBezTo>
                    <a:pt x="0" y="62248"/>
                    <a:pt x="8925" y="40700"/>
                    <a:pt x="24813" y="24813"/>
                  </a:cubicBezTo>
                  <a:cubicBezTo>
                    <a:pt x="40700" y="8925"/>
                    <a:pt x="62248" y="0"/>
                    <a:pt x="84715" y="0"/>
                  </a:cubicBezTo>
                  <a:close/>
                </a:path>
              </a:pathLst>
            </a:custGeom>
            <a:solidFill>
              <a:srgbClr val="FFF0B3"/>
            </a:solidFill>
          </p:spPr>
        </p:sp>
        <p:sp>
          <p:nvSpPr>
            <p:cNvPr id="161" name="TextBox 161"/>
            <p:cNvSpPr txBox="1"/>
            <p:nvPr/>
          </p:nvSpPr>
          <p:spPr>
            <a:xfrm>
              <a:off x="0" y="-28575"/>
              <a:ext cx="41307093" cy="326244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62" name="Freeform 162"/>
          <p:cNvSpPr/>
          <p:nvPr/>
        </p:nvSpPr>
        <p:spPr>
          <a:xfrm>
            <a:off x="13661533" y="1535178"/>
            <a:ext cx="1739587" cy="1513440"/>
          </a:xfrm>
          <a:custGeom>
            <a:avLst/>
            <a:gdLst/>
            <a:ahLst/>
            <a:cxnLst/>
            <a:rect l="l" t="t" r="r" b="b"/>
            <a:pathLst>
              <a:path w="1739587" h="1513440">
                <a:moveTo>
                  <a:pt x="0" y="0"/>
                </a:moveTo>
                <a:lnTo>
                  <a:pt x="1739586" y="0"/>
                </a:lnTo>
                <a:lnTo>
                  <a:pt x="1739586" y="1513440"/>
                </a:lnTo>
                <a:lnTo>
                  <a:pt x="0" y="151344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/>
            </a:stretch>
          </a:blipFill>
        </p:spPr>
      </p:sp>
      <p:sp>
        <p:nvSpPr>
          <p:cNvPr id="163" name="Freeform 163"/>
          <p:cNvSpPr/>
          <p:nvPr/>
        </p:nvSpPr>
        <p:spPr>
          <a:xfrm>
            <a:off x="6940656" y="1535178"/>
            <a:ext cx="1750699" cy="1418066"/>
          </a:xfrm>
          <a:custGeom>
            <a:avLst/>
            <a:gdLst/>
            <a:ahLst/>
            <a:cxnLst/>
            <a:rect l="l" t="t" r="r" b="b"/>
            <a:pathLst>
              <a:path w="1750699" h="1418066">
                <a:moveTo>
                  <a:pt x="0" y="0"/>
                </a:moveTo>
                <a:lnTo>
                  <a:pt x="1750699" y="0"/>
                </a:lnTo>
                <a:lnTo>
                  <a:pt x="1750699" y="1418066"/>
                </a:lnTo>
                <a:lnTo>
                  <a:pt x="0" y="1418066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</p:sp>
      <p:sp>
        <p:nvSpPr>
          <p:cNvPr id="164" name="Freeform 164"/>
          <p:cNvSpPr/>
          <p:nvPr/>
        </p:nvSpPr>
        <p:spPr>
          <a:xfrm>
            <a:off x="2474418" y="1525329"/>
            <a:ext cx="1868845" cy="1513765"/>
          </a:xfrm>
          <a:custGeom>
            <a:avLst/>
            <a:gdLst/>
            <a:ahLst/>
            <a:cxnLst/>
            <a:rect l="l" t="t" r="r" b="b"/>
            <a:pathLst>
              <a:path w="1868845" h="1513765">
                <a:moveTo>
                  <a:pt x="0" y="0"/>
                </a:moveTo>
                <a:lnTo>
                  <a:pt x="1868845" y="0"/>
                </a:lnTo>
                <a:lnTo>
                  <a:pt x="1868845" y="1513764"/>
                </a:lnTo>
                <a:lnTo>
                  <a:pt x="0" y="1513764"/>
                </a:lnTo>
                <a:lnTo>
                  <a:pt x="0" y="0"/>
                </a:lnTo>
                <a:close/>
              </a:path>
            </a:pathLst>
          </a:custGeom>
          <a:blipFill>
            <a:blip r:embed="rId26"/>
            <a:stretch>
              <a:fillRect/>
            </a:stretch>
          </a:blipFill>
        </p:spPr>
      </p:sp>
      <p:sp>
        <p:nvSpPr>
          <p:cNvPr id="165" name="Freeform 165"/>
          <p:cNvSpPr/>
          <p:nvPr/>
        </p:nvSpPr>
        <p:spPr>
          <a:xfrm>
            <a:off x="15875780" y="1518008"/>
            <a:ext cx="1673141" cy="1447267"/>
          </a:xfrm>
          <a:custGeom>
            <a:avLst/>
            <a:gdLst/>
            <a:ahLst/>
            <a:cxnLst/>
            <a:rect l="l" t="t" r="r" b="b"/>
            <a:pathLst>
              <a:path w="1673141" h="1447267">
                <a:moveTo>
                  <a:pt x="0" y="0"/>
                </a:moveTo>
                <a:lnTo>
                  <a:pt x="1673141" y="0"/>
                </a:lnTo>
                <a:lnTo>
                  <a:pt x="1673141" y="1447266"/>
                </a:lnTo>
                <a:lnTo>
                  <a:pt x="0" y="1447266"/>
                </a:lnTo>
                <a:lnTo>
                  <a:pt x="0" y="0"/>
                </a:lnTo>
                <a:close/>
              </a:path>
            </a:pathLst>
          </a:custGeom>
          <a:blipFill>
            <a:blip r:embed="rId27"/>
            <a:stretch>
              <a:fillRect/>
            </a:stretch>
          </a:blipFill>
        </p:spPr>
      </p:sp>
      <p:sp>
        <p:nvSpPr>
          <p:cNvPr id="166" name="Freeform 166"/>
          <p:cNvSpPr/>
          <p:nvPr/>
        </p:nvSpPr>
        <p:spPr>
          <a:xfrm>
            <a:off x="11400494" y="1535178"/>
            <a:ext cx="1624443" cy="1470121"/>
          </a:xfrm>
          <a:custGeom>
            <a:avLst/>
            <a:gdLst/>
            <a:ahLst/>
            <a:cxnLst/>
            <a:rect l="l" t="t" r="r" b="b"/>
            <a:pathLst>
              <a:path w="1624443" h="1470121">
                <a:moveTo>
                  <a:pt x="0" y="0"/>
                </a:moveTo>
                <a:lnTo>
                  <a:pt x="1624443" y="0"/>
                </a:lnTo>
                <a:lnTo>
                  <a:pt x="1624443" y="1470121"/>
                </a:lnTo>
                <a:lnTo>
                  <a:pt x="0" y="1470121"/>
                </a:lnTo>
                <a:lnTo>
                  <a:pt x="0" y="0"/>
                </a:lnTo>
                <a:close/>
              </a:path>
            </a:pathLst>
          </a:custGeom>
          <a:blipFill>
            <a:blip r:embed="rId28"/>
            <a:stretch>
              <a:fillRect/>
            </a:stretch>
          </a:blipFill>
        </p:spPr>
      </p:sp>
      <p:grpSp>
        <p:nvGrpSpPr>
          <p:cNvPr id="167" name="Group 167"/>
          <p:cNvGrpSpPr/>
          <p:nvPr/>
        </p:nvGrpSpPr>
        <p:grpSpPr>
          <a:xfrm>
            <a:off x="4711289" y="1705564"/>
            <a:ext cx="1814218" cy="1153294"/>
            <a:chOff x="0" y="0"/>
            <a:chExt cx="2418958" cy="1537725"/>
          </a:xfrm>
        </p:grpSpPr>
        <p:sp>
          <p:nvSpPr>
            <p:cNvPr id="168" name="Freeform 168"/>
            <p:cNvSpPr/>
            <p:nvPr/>
          </p:nvSpPr>
          <p:spPr>
            <a:xfrm>
              <a:off x="0" y="0"/>
              <a:ext cx="2418958" cy="1536038"/>
            </a:xfrm>
            <a:custGeom>
              <a:avLst/>
              <a:gdLst/>
              <a:ahLst/>
              <a:cxnLst/>
              <a:rect l="l" t="t" r="r" b="b"/>
              <a:pathLst>
                <a:path w="2418958" h="1536038">
                  <a:moveTo>
                    <a:pt x="0" y="0"/>
                  </a:moveTo>
                  <a:lnTo>
                    <a:pt x="2418958" y="0"/>
                  </a:lnTo>
                  <a:lnTo>
                    <a:pt x="2418958" y="1536038"/>
                  </a:lnTo>
                  <a:lnTo>
                    <a:pt x="0" y="15360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9">
                <a:extLst>
                  <a:ext uri="{96DAC541-7B7A-43D3-8B79-37D633B846F1}">
                    <asvg:svgBlip xmlns:asvg="http://schemas.microsoft.com/office/drawing/2016/SVG/main" r:embed="rId3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9" name="Freeform 169"/>
            <p:cNvSpPr/>
            <p:nvPr/>
          </p:nvSpPr>
          <p:spPr>
            <a:xfrm>
              <a:off x="0" y="1687"/>
              <a:ext cx="2418958" cy="1536038"/>
            </a:xfrm>
            <a:custGeom>
              <a:avLst/>
              <a:gdLst/>
              <a:ahLst/>
              <a:cxnLst/>
              <a:rect l="l" t="t" r="r" b="b"/>
              <a:pathLst>
                <a:path w="2418958" h="1536038">
                  <a:moveTo>
                    <a:pt x="0" y="0"/>
                  </a:moveTo>
                  <a:lnTo>
                    <a:pt x="2418958" y="0"/>
                  </a:lnTo>
                  <a:lnTo>
                    <a:pt x="2418958" y="1536038"/>
                  </a:lnTo>
                  <a:lnTo>
                    <a:pt x="0" y="15360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1"/>
              <a:stretch>
                <a:fillRect/>
              </a:stretch>
            </a:blipFill>
          </p:spPr>
        </p:sp>
      </p:grpSp>
      <p:sp>
        <p:nvSpPr>
          <p:cNvPr id="170" name="Freeform 170"/>
          <p:cNvSpPr/>
          <p:nvPr/>
        </p:nvSpPr>
        <p:spPr>
          <a:xfrm>
            <a:off x="9147112" y="1717996"/>
            <a:ext cx="1814218" cy="1152029"/>
          </a:xfrm>
          <a:custGeom>
            <a:avLst/>
            <a:gdLst/>
            <a:ahLst/>
            <a:cxnLst/>
            <a:rect l="l" t="t" r="r" b="b"/>
            <a:pathLst>
              <a:path w="1814218" h="1152029">
                <a:moveTo>
                  <a:pt x="0" y="0"/>
                </a:moveTo>
                <a:lnTo>
                  <a:pt x="1814218" y="0"/>
                </a:lnTo>
                <a:lnTo>
                  <a:pt x="1814218" y="1152028"/>
                </a:lnTo>
                <a:lnTo>
                  <a:pt x="0" y="1152028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a:blipFill>
        </p:spPr>
      </p:sp>
      <p:sp>
        <p:nvSpPr>
          <p:cNvPr id="171" name="TextBox 171"/>
          <p:cNvSpPr txBox="1"/>
          <p:nvPr/>
        </p:nvSpPr>
        <p:spPr>
          <a:xfrm>
            <a:off x="301230" y="3808292"/>
            <a:ext cx="1631387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60"/>
              </a:lnSpc>
              <a:spcBef>
                <a:spcPct val="0"/>
              </a:spcBef>
            </a:pPr>
            <a:r>
              <a:rPr lang="en-US" sz="6400">
                <a:solidFill>
                  <a:srgbClr val="DB0E0E"/>
                </a:solidFill>
                <a:latin typeface="Carlsons Script"/>
                <a:ea typeface="Carlsons Script"/>
                <a:cs typeface="Carlsons Script"/>
                <a:sym typeface="Carlsons Script"/>
              </a:rPr>
              <a:t>she</a:t>
            </a:r>
          </a:p>
        </p:txBody>
      </p:sp>
      <p:sp>
        <p:nvSpPr>
          <p:cNvPr id="172" name="TextBox 172"/>
          <p:cNvSpPr txBox="1"/>
          <p:nvPr/>
        </p:nvSpPr>
        <p:spPr>
          <a:xfrm>
            <a:off x="295908" y="5918239"/>
            <a:ext cx="1631387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60"/>
              </a:lnSpc>
              <a:spcBef>
                <a:spcPct val="0"/>
              </a:spcBef>
            </a:pPr>
            <a:r>
              <a:rPr lang="en-US" sz="6400">
                <a:solidFill>
                  <a:srgbClr val="DB0E0E"/>
                </a:solidFill>
                <a:latin typeface="Carlsons Script"/>
                <a:ea typeface="Carlsons Script"/>
                <a:cs typeface="Carlsons Script"/>
                <a:sym typeface="Carlsons Script"/>
              </a:rPr>
              <a:t>he</a:t>
            </a:r>
          </a:p>
        </p:txBody>
      </p:sp>
      <p:sp>
        <p:nvSpPr>
          <p:cNvPr id="173" name="TextBox 173"/>
          <p:cNvSpPr txBox="1"/>
          <p:nvPr/>
        </p:nvSpPr>
        <p:spPr>
          <a:xfrm>
            <a:off x="295908" y="8097635"/>
            <a:ext cx="1631387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60"/>
              </a:lnSpc>
              <a:spcBef>
                <a:spcPct val="0"/>
              </a:spcBef>
            </a:pPr>
            <a:r>
              <a:rPr lang="en-US" sz="6400">
                <a:solidFill>
                  <a:srgbClr val="DB0E0E"/>
                </a:solidFill>
                <a:latin typeface="Carlsons Script"/>
                <a:ea typeface="Carlsons Script"/>
                <a:cs typeface="Carlsons Script"/>
                <a:sym typeface="Carlsons Script"/>
              </a:rPr>
              <a:t>they</a:t>
            </a:r>
          </a:p>
        </p:txBody>
      </p:sp>
      <p:sp>
        <p:nvSpPr>
          <p:cNvPr id="175" name="Freeform 175"/>
          <p:cNvSpPr/>
          <p:nvPr/>
        </p:nvSpPr>
        <p:spPr>
          <a:xfrm>
            <a:off x="4825605" y="3383683"/>
            <a:ext cx="1628653" cy="1868856"/>
          </a:xfrm>
          <a:custGeom>
            <a:avLst/>
            <a:gdLst/>
            <a:ahLst/>
            <a:cxnLst/>
            <a:rect l="l" t="t" r="r" b="b"/>
            <a:pathLst>
              <a:path w="1628653" h="1868856">
                <a:moveTo>
                  <a:pt x="0" y="0"/>
                </a:moveTo>
                <a:lnTo>
                  <a:pt x="1628653" y="0"/>
                </a:lnTo>
                <a:lnTo>
                  <a:pt x="1628653" y="1868856"/>
                </a:lnTo>
                <a:lnTo>
                  <a:pt x="0" y="186885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44448" b="-76"/>
            </a:stretch>
          </a:blipFill>
        </p:spPr>
      </p:sp>
      <p:sp>
        <p:nvSpPr>
          <p:cNvPr id="181" name="Freeform 181"/>
          <p:cNvSpPr/>
          <p:nvPr/>
        </p:nvSpPr>
        <p:spPr>
          <a:xfrm>
            <a:off x="4465921" y="3398581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b="-92566"/>
            </a:stretch>
          </a:blipFill>
        </p:spPr>
      </p:sp>
      <p:sp>
        <p:nvSpPr>
          <p:cNvPr id="183" name="Freeform 183"/>
          <p:cNvSpPr/>
          <p:nvPr/>
        </p:nvSpPr>
        <p:spPr>
          <a:xfrm>
            <a:off x="6627071" y="5533024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b="-92566"/>
            </a:stretch>
          </a:blipFill>
        </p:spPr>
      </p:sp>
      <p:sp>
        <p:nvSpPr>
          <p:cNvPr id="185" name="Freeform 185"/>
          <p:cNvSpPr/>
          <p:nvPr/>
        </p:nvSpPr>
        <p:spPr>
          <a:xfrm>
            <a:off x="8863256" y="3360094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b="-92566"/>
            </a:stretch>
          </a:blipFill>
        </p:spPr>
      </p:sp>
      <p:sp>
        <p:nvSpPr>
          <p:cNvPr id="186" name="Freeform 186"/>
          <p:cNvSpPr/>
          <p:nvPr/>
        </p:nvSpPr>
        <p:spPr>
          <a:xfrm>
            <a:off x="8825001" y="5556352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1"/>
                </a:lnTo>
                <a:lnTo>
                  <a:pt x="0" y="1975731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b="-92566"/>
            </a:stretch>
          </a:blipFill>
        </p:spPr>
      </p:sp>
      <p:sp>
        <p:nvSpPr>
          <p:cNvPr id="213" name="Freeform 733">
            <a:extLst>
              <a:ext uri="{FF2B5EF4-FFF2-40B4-BE49-F238E27FC236}">
                <a16:creationId xmlns:a16="http://schemas.microsoft.com/office/drawing/2014/main" id="{CFCD2B3F-4207-56B4-4C2B-61D54EAA8E16}"/>
              </a:ext>
            </a:extLst>
          </p:cNvPr>
          <p:cNvSpPr/>
          <p:nvPr/>
        </p:nvSpPr>
        <p:spPr>
          <a:xfrm>
            <a:off x="16154010" y="3417601"/>
            <a:ext cx="1381300" cy="1841733"/>
          </a:xfrm>
          <a:custGeom>
            <a:avLst/>
            <a:gdLst/>
            <a:ahLst/>
            <a:cxnLst/>
            <a:rect l="l" t="t" r="r" b="b"/>
            <a:pathLst>
              <a:path w="1381300" h="1841733">
                <a:moveTo>
                  <a:pt x="0" y="0"/>
                </a:moveTo>
                <a:lnTo>
                  <a:pt x="1381300" y="0"/>
                </a:lnTo>
                <a:lnTo>
                  <a:pt x="1381300" y="1841734"/>
                </a:lnTo>
                <a:lnTo>
                  <a:pt x="0" y="1841734"/>
                </a:lnTo>
                <a:lnTo>
                  <a:pt x="0" y="0"/>
                </a:lnTo>
                <a:close/>
              </a:path>
            </a:pathLst>
          </a:custGeom>
          <a:blipFill>
            <a:blip r:embed="rId38"/>
            <a:stretch>
              <a:fillRect/>
            </a:stretch>
          </a:blipFill>
        </p:spPr>
      </p:sp>
      <p:sp>
        <p:nvSpPr>
          <p:cNvPr id="215" name="Freeform 988">
            <a:extLst>
              <a:ext uri="{FF2B5EF4-FFF2-40B4-BE49-F238E27FC236}">
                <a16:creationId xmlns:a16="http://schemas.microsoft.com/office/drawing/2014/main" id="{15991C6F-F58C-001E-588E-F8C277735405}"/>
              </a:ext>
            </a:extLst>
          </p:cNvPr>
          <p:cNvSpPr/>
          <p:nvPr/>
        </p:nvSpPr>
        <p:spPr>
          <a:xfrm>
            <a:off x="15645876" y="3286771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39">
              <a:extLst>
                <a:ext uri="{96DAC541-7B7A-43D3-8B79-37D633B846F1}">
                  <asvg:svgBlip xmlns:asvg="http://schemas.microsoft.com/office/drawing/2016/SVG/main" r:embed="rId40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71">
            <a:extLst>
              <a:ext uri="{FF2B5EF4-FFF2-40B4-BE49-F238E27FC236}">
                <a16:creationId xmlns:a16="http://schemas.microsoft.com/office/drawing/2014/main" id="{BAA38A4F-0CD2-C5EE-35EC-F0A1433CFA6A}"/>
              </a:ext>
            </a:extLst>
          </p:cNvPr>
          <p:cNvSpPr/>
          <p:nvPr/>
        </p:nvSpPr>
        <p:spPr>
          <a:xfrm>
            <a:off x="11572318" y="3420153"/>
            <a:ext cx="1381300" cy="1841733"/>
          </a:xfrm>
          <a:custGeom>
            <a:avLst/>
            <a:gdLst/>
            <a:ahLst/>
            <a:cxnLst/>
            <a:rect l="l" t="t" r="r" b="b"/>
            <a:pathLst>
              <a:path w="1381300" h="1841733">
                <a:moveTo>
                  <a:pt x="0" y="0"/>
                </a:moveTo>
                <a:lnTo>
                  <a:pt x="1381300" y="0"/>
                </a:lnTo>
                <a:lnTo>
                  <a:pt x="1381300" y="1841733"/>
                </a:lnTo>
                <a:lnTo>
                  <a:pt x="0" y="1841733"/>
                </a:lnTo>
                <a:lnTo>
                  <a:pt x="0" y="0"/>
                </a:lnTo>
                <a:close/>
              </a:path>
            </a:pathLst>
          </a:custGeom>
          <a:blipFill>
            <a:blip r:embed="rId41"/>
            <a:stretch>
              <a:fillRect/>
            </a:stretch>
          </a:blipFill>
        </p:spPr>
      </p:sp>
      <p:sp>
        <p:nvSpPr>
          <p:cNvPr id="5" name="Freeform 89">
            <a:extLst>
              <a:ext uri="{FF2B5EF4-FFF2-40B4-BE49-F238E27FC236}">
                <a16:creationId xmlns:a16="http://schemas.microsoft.com/office/drawing/2014/main" id="{203905B2-D28E-CC85-1FC2-57C6F78B6003}"/>
              </a:ext>
            </a:extLst>
          </p:cNvPr>
          <p:cNvSpPr/>
          <p:nvPr/>
        </p:nvSpPr>
        <p:spPr>
          <a:xfrm>
            <a:off x="11458886" y="3347960"/>
            <a:ext cx="1628653" cy="1868856"/>
          </a:xfrm>
          <a:custGeom>
            <a:avLst/>
            <a:gdLst/>
            <a:ahLst/>
            <a:cxnLst/>
            <a:rect l="l" t="t" r="r" b="b"/>
            <a:pathLst>
              <a:path w="1628653" h="1868856">
                <a:moveTo>
                  <a:pt x="0" y="0"/>
                </a:moveTo>
                <a:lnTo>
                  <a:pt x="1628653" y="0"/>
                </a:lnTo>
                <a:lnTo>
                  <a:pt x="1628653" y="1868855"/>
                </a:lnTo>
                <a:lnTo>
                  <a:pt x="0" y="186885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44448" b="-76"/>
            </a:stretch>
          </a:blipFill>
        </p:spPr>
      </p:sp>
      <p:sp>
        <p:nvSpPr>
          <p:cNvPr id="6" name="Freeform 108">
            <a:extLst>
              <a:ext uri="{FF2B5EF4-FFF2-40B4-BE49-F238E27FC236}">
                <a16:creationId xmlns:a16="http://schemas.microsoft.com/office/drawing/2014/main" id="{5D6817FF-1A1D-1B55-1EB4-411D8847EBF7}"/>
              </a:ext>
            </a:extLst>
          </p:cNvPr>
          <p:cNvSpPr/>
          <p:nvPr/>
        </p:nvSpPr>
        <p:spPr>
          <a:xfrm>
            <a:off x="11188411" y="3293189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42"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190">
            <a:extLst>
              <a:ext uri="{FF2B5EF4-FFF2-40B4-BE49-F238E27FC236}">
                <a16:creationId xmlns:a16="http://schemas.microsoft.com/office/drawing/2014/main" id="{278E6E4D-31C0-B0F0-7E92-631971AB9C6B}"/>
              </a:ext>
            </a:extLst>
          </p:cNvPr>
          <p:cNvSpPr/>
          <p:nvPr/>
        </p:nvSpPr>
        <p:spPr>
          <a:xfrm>
            <a:off x="11060087" y="3323292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44"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 b="-92566"/>
            </a:stretch>
          </a:blipFill>
        </p:spPr>
      </p:sp>
      <p:sp>
        <p:nvSpPr>
          <p:cNvPr id="99" name="Freeform 7703">
            <a:extLst>
              <a:ext uri="{FF2B5EF4-FFF2-40B4-BE49-F238E27FC236}">
                <a16:creationId xmlns:a16="http://schemas.microsoft.com/office/drawing/2014/main" id="{336C3347-3CD7-93F5-49DC-58A358D3C17D}"/>
              </a:ext>
            </a:extLst>
          </p:cNvPr>
          <p:cNvSpPr/>
          <p:nvPr/>
        </p:nvSpPr>
        <p:spPr>
          <a:xfrm>
            <a:off x="16164594" y="7816669"/>
            <a:ext cx="1381300" cy="1841733"/>
          </a:xfrm>
          <a:custGeom>
            <a:avLst/>
            <a:gdLst/>
            <a:ahLst/>
            <a:cxnLst/>
            <a:rect l="l" t="t" r="r" b="b"/>
            <a:pathLst>
              <a:path w="1381300" h="1841733">
                <a:moveTo>
                  <a:pt x="0" y="0"/>
                </a:moveTo>
                <a:lnTo>
                  <a:pt x="1381300" y="0"/>
                </a:lnTo>
                <a:lnTo>
                  <a:pt x="1381300" y="1841734"/>
                </a:lnTo>
                <a:lnTo>
                  <a:pt x="0" y="1841734"/>
                </a:lnTo>
                <a:lnTo>
                  <a:pt x="0" y="0"/>
                </a:lnTo>
                <a:close/>
              </a:path>
            </a:pathLst>
          </a:custGeom>
          <a:blipFill>
            <a:blip r:embed="rId38"/>
            <a:stretch>
              <a:fillRect/>
            </a:stretch>
          </a:blipFill>
        </p:spPr>
      </p:sp>
      <p:sp>
        <p:nvSpPr>
          <p:cNvPr id="106" name="Freeform 809">
            <a:extLst>
              <a:ext uri="{FF2B5EF4-FFF2-40B4-BE49-F238E27FC236}">
                <a16:creationId xmlns:a16="http://schemas.microsoft.com/office/drawing/2014/main" id="{75DE6661-CD73-8F7C-CD2D-F134FB2AB7C6}"/>
              </a:ext>
            </a:extLst>
          </p:cNvPr>
          <p:cNvSpPr/>
          <p:nvPr/>
        </p:nvSpPr>
        <p:spPr>
          <a:xfrm>
            <a:off x="15645876" y="7641026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39">
              <a:extLst>
                <a:ext uri="{96DAC541-7B7A-43D3-8B79-37D633B846F1}">
                  <asvg:svgBlip xmlns:asvg="http://schemas.microsoft.com/office/drawing/2016/SVG/main" r:embed="rId40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76">
            <a:extLst>
              <a:ext uri="{FF2B5EF4-FFF2-40B4-BE49-F238E27FC236}">
                <a16:creationId xmlns:a16="http://schemas.microsoft.com/office/drawing/2014/main" id="{D1FA6481-2720-5DC8-2CB1-67026280CAB8}"/>
              </a:ext>
            </a:extLst>
          </p:cNvPr>
          <p:cNvSpPr/>
          <p:nvPr/>
        </p:nvSpPr>
        <p:spPr>
          <a:xfrm>
            <a:off x="2714611" y="7786522"/>
            <a:ext cx="1408926" cy="1841733"/>
          </a:xfrm>
          <a:custGeom>
            <a:avLst/>
            <a:gdLst/>
            <a:ahLst/>
            <a:cxnLst/>
            <a:rect l="l" t="t" r="r" b="b"/>
            <a:pathLst>
              <a:path w="1408926" h="1841733">
                <a:moveTo>
                  <a:pt x="0" y="0"/>
                </a:moveTo>
                <a:lnTo>
                  <a:pt x="1408926" y="0"/>
                </a:lnTo>
                <a:lnTo>
                  <a:pt x="1408926" y="1841733"/>
                </a:lnTo>
                <a:lnTo>
                  <a:pt x="0" y="1841733"/>
                </a:lnTo>
                <a:lnTo>
                  <a:pt x="0" y="0"/>
                </a:lnTo>
                <a:close/>
              </a:path>
            </a:pathLst>
          </a:custGeom>
          <a:blipFill>
            <a:blip r:embed="rId46">
              <a:extLst>
                <a:ext uri="{96DAC541-7B7A-43D3-8B79-37D633B846F1}">
                  <asvg:svgBlip xmlns:asvg="http://schemas.microsoft.com/office/drawing/2016/SVG/main" r:embed="rId47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81">
            <a:extLst>
              <a:ext uri="{FF2B5EF4-FFF2-40B4-BE49-F238E27FC236}">
                <a16:creationId xmlns:a16="http://schemas.microsoft.com/office/drawing/2014/main" id="{4C315412-288C-A598-E2A2-D65E9747AEB9}"/>
              </a:ext>
            </a:extLst>
          </p:cNvPr>
          <p:cNvSpPr/>
          <p:nvPr/>
        </p:nvSpPr>
        <p:spPr>
          <a:xfrm>
            <a:off x="2531992" y="7722997"/>
            <a:ext cx="1753696" cy="1916607"/>
          </a:xfrm>
          <a:custGeom>
            <a:avLst/>
            <a:gdLst/>
            <a:ahLst/>
            <a:cxnLst/>
            <a:rect l="l" t="t" r="r" b="b"/>
            <a:pathLst>
              <a:path w="1753696" h="1916607">
                <a:moveTo>
                  <a:pt x="0" y="0"/>
                </a:moveTo>
                <a:lnTo>
                  <a:pt x="1753696" y="0"/>
                </a:lnTo>
                <a:lnTo>
                  <a:pt x="1753696" y="1916607"/>
                </a:lnTo>
                <a:lnTo>
                  <a:pt x="0" y="191660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17" name="Freeform 105">
            <a:extLst>
              <a:ext uri="{FF2B5EF4-FFF2-40B4-BE49-F238E27FC236}">
                <a16:creationId xmlns:a16="http://schemas.microsoft.com/office/drawing/2014/main" id="{D2A2D06F-9D4B-72B0-DEDD-88A1855C6D5D}"/>
              </a:ext>
            </a:extLst>
          </p:cNvPr>
          <p:cNvSpPr/>
          <p:nvPr/>
        </p:nvSpPr>
        <p:spPr>
          <a:xfrm>
            <a:off x="2287520" y="7655579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48">
              <a:extLst>
                <a:ext uri="{96DAC541-7B7A-43D3-8B79-37D633B846F1}">
                  <asvg:svgBlip xmlns:asvg="http://schemas.microsoft.com/office/drawing/2016/SVG/main" r:embed="rId49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15">
            <a:extLst>
              <a:ext uri="{FF2B5EF4-FFF2-40B4-BE49-F238E27FC236}">
                <a16:creationId xmlns:a16="http://schemas.microsoft.com/office/drawing/2014/main" id="{E39DB7C7-03C1-A54C-73CC-4531F4FD7930}"/>
              </a:ext>
            </a:extLst>
          </p:cNvPr>
          <p:cNvSpPr/>
          <p:nvPr/>
        </p:nvSpPr>
        <p:spPr>
          <a:xfrm>
            <a:off x="2231902" y="7702699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50">
              <a:extLst>
                <a:ext uri="{96DAC541-7B7A-43D3-8B79-37D633B846F1}">
                  <asvg:svgBlip xmlns:asvg="http://schemas.microsoft.com/office/drawing/2016/SVG/main" r:embed="rId51"/>
                </a:ext>
              </a:extLst>
            </a:blip>
            <a:stretch>
              <a:fillRect b="-92566"/>
            </a:stretch>
          </a:blipFill>
        </p:spPr>
      </p:sp>
      <p:sp>
        <p:nvSpPr>
          <p:cNvPr id="19" name="Freeform 150">
            <a:extLst>
              <a:ext uri="{FF2B5EF4-FFF2-40B4-BE49-F238E27FC236}">
                <a16:creationId xmlns:a16="http://schemas.microsoft.com/office/drawing/2014/main" id="{BC0B09CC-F4FC-EC69-65D1-0498A394BFF6}"/>
              </a:ext>
            </a:extLst>
          </p:cNvPr>
          <p:cNvSpPr/>
          <p:nvPr/>
        </p:nvSpPr>
        <p:spPr>
          <a:xfrm>
            <a:off x="4936163" y="5615113"/>
            <a:ext cx="1381300" cy="1841733"/>
          </a:xfrm>
          <a:custGeom>
            <a:avLst/>
            <a:gdLst/>
            <a:ahLst/>
            <a:cxnLst/>
            <a:rect l="l" t="t" r="r" b="b"/>
            <a:pathLst>
              <a:path w="1381300" h="1841733">
                <a:moveTo>
                  <a:pt x="0" y="0"/>
                </a:moveTo>
                <a:lnTo>
                  <a:pt x="1381300" y="0"/>
                </a:lnTo>
                <a:lnTo>
                  <a:pt x="1381300" y="1841734"/>
                </a:lnTo>
                <a:lnTo>
                  <a:pt x="0" y="1841734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32" name="Freeform 153">
            <a:extLst>
              <a:ext uri="{FF2B5EF4-FFF2-40B4-BE49-F238E27FC236}">
                <a16:creationId xmlns:a16="http://schemas.microsoft.com/office/drawing/2014/main" id="{5CA94DA4-35B7-F830-4818-454BA656C2EE}"/>
              </a:ext>
            </a:extLst>
          </p:cNvPr>
          <p:cNvSpPr/>
          <p:nvPr/>
        </p:nvSpPr>
        <p:spPr>
          <a:xfrm>
            <a:off x="4572201" y="5532403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194">
            <a:extLst>
              <a:ext uri="{FF2B5EF4-FFF2-40B4-BE49-F238E27FC236}">
                <a16:creationId xmlns:a16="http://schemas.microsoft.com/office/drawing/2014/main" id="{4C72DEAD-2095-FD7B-35B5-C6496D48BC0F}"/>
              </a:ext>
            </a:extLst>
          </p:cNvPr>
          <p:cNvSpPr/>
          <p:nvPr/>
        </p:nvSpPr>
        <p:spPr>
          <a:xfrm>
            <a:off x="4686502" y="5570535"/>
            <a:ext cx="1753696" cy="1916607"/>
          </a:xfrm>
          <a:custGeom>
            <a:avLst/>
            <a:gdLst/>
            <a:ahLst/>
            <a:cxnLst/>
            <a:rect l="l" t="t" r="r" b="b"/>
            <a:pathLst>
              <a:path w="1753696" h="1916607">
                <a:moveTo>
                  <a:pt x="0" y="0"/>
                </a:moveTo>
                <a:lnTo>
                  <a:pt x="1753696" y="0"/>
                </a:lnTo>
                <a:lnTo>
                  <a:pt x="1753696" y="1916607"/>
                </a:lnTo>
                <a:lnTo>
                  <a:pt x="0" y="191660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34" name="Freeform 195">
            <a:extLst>
              <a:ext uri="{FF2B5EF4-FFF2-40B4-BE49-F238E27FC236}">
                <a16:creationId xmlns:a16="http://schemas.microsoft.com/office/drawing/2014/main" id="{57564B11-1D16-ECD5-BDB0-D6E90FD391EE}"/>
              </a:ext>
            </a:extLst>
          </p:cNvPr>
          <p:cNvSpPr/>
          <p:nvPr/>
        </p:nvSpPr>
        <p:spPr>
          <a:xfrm>
            <a:off x="4433268" y="5579371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b="-92566"/>
            </a:stretch>
          </a:blipFill>
        </p:spPr>
      </p:sp>
      <p:sp>
        <p:nvSpPr>
          <p:cNvPr id="43" name="Freeform 71">
            <a:extLst>
              <a:ext uri="{FF2B5EF4-FFF2-40B4-BE49-F238E27FC236}">
                <a16:creationId xmlns:a16="http://schemas.microsoft.com/office/drawing/2014/main" id="{5273685E-D78D-B930-5952-74EAE48DEFF5}"/>
              </a:ext>
            </a:extLst>
          </p:cNvPr>
          <p:cNvSpPr/>
          <p:nvPr/>
        </p:nvSpPr>
        <p:spPr>
          <a:xfrm>
            <a:off x="11578489" y="5640729"/>
            <a:ext cx="1381300" cy="1841733"/>
          </a:xfrm>
          <a:custGeom>
            <a:avLst/>
            <a:gdLst/>
            <a:ahLst/>
            <a:cxnLst/>
            <a:rect l="l" t="t" r="r" b="b"/>
            <a:pathLst>
              <a:path w="1381300" h="1841733">
                <a:moveTo>
                  <a:pt x="0" y="0"/>
                </a:moveTo>
                <a:lnTo>
                  <a:pt x="1381300" y="0"/>
                </a:lnTo>
                <a:lnTo>
                  <a:pt x="1381300" y="1841733"/>
                </a:lnTo>
                <a:lnTo>
                  <a:pt x="0" y="1841733"/>
                </a:lnTo>
                <a:lnTo>
                  <a:pt x="0" y="0"/>
                </a:lnTo>
                <a:close/>
              </a:path>
            </a:pathLst>
          </a:custGeom>
          <a:blipFill>
            <a:blip r:embed="rId41"/>
            <a:stretch>
              <a:fillRect/>
            </a:stretch>
          </a:blipFill>
        </p:spPr>
      </p:sp>
      <p:sp>
        <p:nvSpPr>
          <p:cNvPr id="44" name="Freeform 89">
            <a:extLst>
              <a:ext uri="{FF2B5EF4-FFF2-40B4-BE49-F238E27FC236}">
                <a16:creationId xmlns:a16="http://schemas.microsoft.com/office/drawing/2014/main" id="{FDE64FD6-800E-FCC7-2E89-D12DA89EF756}"/>
              </a:ext>
            </a:extLst>
          </p:cNvPr>
          <p:cNvSpPr/>
          <p:nvPr/>
        </p:nvSpPr>
        <p:spPr>
          <a:xfrm>
            <a:off x="11465057" y="5568536"/>
            <a:ext cx="1628653" cy="1868856"/>
          </a:xfrm>
          <a:custGeom>
            <a:avLst/>
            <a:gdLst/>
            <a:ahLst/>
            <a:cxnLst/>
            <a:rect l="l" t="t" r="r" b="b"/>
            <a:pathLst>
              <a:path w="1628653" h="1868856">
                <a:moveTo>
                  <a:pt x="0" y="0"/>
                </a:moveTo>
                <a:lnTo>
                  <a:pt x="1628653" y="0"/>
                </a:lnTo>
                <a:lnTo>
                  <a:pt x="1628653" y="1868855"/>
                </a:lnTo>
                <a:lnTo>
                  <a:pt x="0" y="186885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44448" b="-76"/>
            </a:stretch>
          </a:blipFill>
        </p:spPr>
      </p:sp>
      <p:sp>
        <p:nvSpPr>
          <p:cNvPr id="45" name="Freeform 108">
            <a:extLst>
              <a:ext uri="{FF2B5EF4-FFF2-40B4-BE49-F238E27FC236}">
                <a16:creationId xmlns:a16="http://schemas.microsoft.com/office/drawing/2014/main" id="{02F95BF4-11AC-5B67-4C7B-AA9AFEC53D41}"/>
              </a:ext>
            </a:extLst>
          </p:cNvPr>
          <p:cNvSpPr/>
          <p:nvPr/>
        </p:nvSpPr>
        <p:spPr>
          <a:xfrm>
            <a:off x="11167182" y="5455876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42"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/>
            </a:stretch>
          </a:blipFill>
        </p:spPr>
      </p:sp>
      <p:sp>
        <p:nvSpPr>
          <p:cNvPr id="46" name="Freeform 190">
            <a:extLst>
              <a:ext uri="{FF2B5EF4-FFF2-40B4-BE49-F238E27FC236}">
                <a16:creationId xmlns:a16="http://schemas.microsoft.com/office/drawing/2014/main" id="{2CC2BC76-539F-346B-C00E-B24D85E7CF90}"/>
              </a:ext>
            </a:extLst>
          </p:cNvPr>
          <p:cNvSpPr/>
          <p:nvPr/>
        </p:nvSpPr>
        <p:spPr>
          <a:xfrm>
            <a:off x="11066258" y="5543868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44"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 b="-92566"/>
            </a:stretch>
          </a:blipFill>
        </p:spPr>
      </p:sp>
      <p:pic>
        <p:nvPicPr>
          <p:cNvPr id="200" name="music">
            <a:hlinkClick r:id="" action="ppaction://media"/>
            <a:extLst>
              <a:ext uri="{FF2B5EF4-FFF2-40B4-BE49-F238E27FC236}">
                <a16:creationId xmlns:a16="http://schemas.microsoft.com/office/drawing/2014/main" id="{07DA1738-763D-6651-4DB9-DB7F19BBDB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2"/>
          <a:stretch>
            <a:fillRect/>
          </a:stretch>
        </p:blipFill>
        <p:spPr>
          <a:xfrm>
            <a:off x="91440" y="-1090571"/>
            <a:ext cx="812800" cy="812800"/>
          </a:xfrm>
          <a:prstGeom prst="rect">
            <a:avLst/>
          </a:prstGeom>
        </p:spPr>
      </p:pic>
      <p:pic>
        <p:nvPicPr>
          <p:cNvPr id="201" name="Picture 200">
            <a:extLst>
              <a:ext uri="{FF2B5EF4-FFF2-40B4-BE49-F238E27FC236}">
                <a16:creationId xmlns:a16="http://schemas.microsoft.com/office/drawing/2014/main" id="{25FCF553-1568-BC7A-781A-0D4B72109885}"/>
              </a:ext>
            </a:extLst>
          </p:cNvPr>
          <p:cNvPicPr>
            <a:picLocks noChangeAspect="1"/>
          </p:cNvPicPr>
          <p:nvPr/>
        </p:nvPicPr>
        <p:blipFill>
          <a:blip r:embed="rId5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07" y="114300"/>
            <a:ext cx="1200150" cy="1200150"/>
          </a:xfrm>
          <a:prstGeom prst="rect">
            <a:avLst/>
          </a:prstGeom>
        </p:spPr>
      </p:pic>
      <p:pic>
        <p:nvPicPr>
          <p:cNvPr id="2" name="freesound_community-balloon-pop-48030">
            <a:hlinkClick r:id="" action="ppaction://media"/>
            <a:extLst>
              <a:ext uri="{FF2B5EF4-FFF2-40B4-BE49-F238E27FC236}">
                <a16:creationId xmlns:a16="http://schemas.microsoft.com/office/drawing/2014/main" id="{B8D65D43-CC26-D7EF-1AD5-3CC49FE2145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52"/>
          <a:stretch>
            <a:fillRect/>
          </a:stretch>
        </p:blipFill>
        <p:spPr>
          <a:xfrm>
            <a:off x="675379" y="-1848406"/>
            <a:ext cx="812800" cy="812800"/>
          </a:xfrm>
          <a:prstGeom prst="rect">
            <a:avLst/>
          </a:prstGeom>
        </p:spPr>
      </p:pic>
      <p:sp>
        <p:nvSpPr>
          <p:cNvPr id="8" name="Freeform 903">
            <a:extLst>
              <a:ext uri="{FF2B5EF4-FFF2-40B4-BE49-F238E27FC236}">
                <a16:creationId xmlns:a16="http://schemas.microsoft.com/office/drawing/2014/main" id="{B0940A96-5B6D-AA26-DDAE-4744A602B952}"/>
              </a:ext>
            </a:extLst>
          </p:cNvPr>
          <p:cNvSpPr/>
          <p:nvPr/>
        </p:nvSpPr>
        <p:spPr>
          <a:xfrm>
            <a:off x="16113473" y="3491654"/>
            <a:ext cx="1522915" cy="1522915"/>
          </a:xfrm>
          <a:custGeom>
            <a:avLst/>
            <a:gdLst/>
            <a:ahLst/>
            <a:cxnLst/>
            <a:rect l="l" t="t" r="r" b="b"/>
            <a:pathLst>
              <a:path w="1522915" h="1522915">
                <a:moveTo>
                  <a:pt x="0" y="0"/>
                </a:moveTo>
                <a:lnTo>
                  <a:pt x="1522916" y="0"/>
                </a:lnTo>
                <a:lnTo>
                  <a:pt x="1522916" y="1522916"/>
                </a:lnTo>
                <a:lnTo>
                  <a:pt x="0" y="1522916"/>
                </a:lnTo>
                <a:lnTo>
                  <a:pt x="0" y="0"/>
                </a:lnTo>
                <a:close/>
              </a:path>
            </a:pathLst>
          </a:custGeom>
          <a:blipFill>
            <a:blip r:embed="rId54">
              <a:extLst>
                <a:ext uri="{96DAC541-7B7A-43D3-8B79-37D633B846F1}">
                  <asvg:svgBlip xmlns:asvg="http://schemas.microsoft.com/office/drawing/2016/SVG/main" r:embed="rId5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889">
            <a:extLst>
              <a:ext uri="{FF2B5EF4-FFF2-40B4-BE49-F238E27FC236}">
                <a16:creationId xmlns:a16="http://schemas.microsoft.com/office/drawing/2014/main" id="{8A3A3DC7-AFED-791A-D61B-86F74410DC49}"/>
              </a:ext>
            </a:extLst>
          </p:cNvPr>
          <p:cNvSpPr/>
          <p:nvPr/>
        </p:nvSpPr>
        <p:spPr>
          <a:xfrm>
            <a:off x="16064356" y="7701507"/>
            <a:ext cx="1628653" cy="1868856"/>
          </a:xfrm>
          <a:custGeom>
            <a:avLst/>
            <a:gdLst/>
            <a:ahLst/>
            <a:cxnLst/>
            <a:rect l="l" t="t" r="r" b="b"/>
            <a:pathLst>
              <a:path w="1628653" h="1868856">
                <a:moveTo>
                  <a:pt x="0" y="0"/>
                </a:moveTo>
                <a:lnTo>
                  <a:pt x="1628653" y="0"/>
                </a:lnTo>
                <a:lnTo>
                  <a:pt x="1628653" y="1868855"/>
                </a:lnTo>
                <a:lnTo>
                  <a:pt x="0" y="186885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44448" b="-76"/>
            </a:stretch>
          </a:blipFill>
        </p:spPr>
      </p:sp>
      <p:sp>
        <p:nvSpPr>
          <p:cNvPr id="277" name="Freeform 61">
            <a:extLst>
              <a:ext uri="{FF2B5EF4-FFF2-40B4-BE49-F238E27FC236}">
                <a16:creationId xmlns:a16="http://schemas.microsoft.com/office/drawing/2014/main" id="{B7E79AD6-3AB8-7FD9-A421-33EB9A3E05D7}"/>
              </a:ext>
            </a:extLst>
          </p:cNvPr>
          <p:cNvSpPr/>
          <p:nvPr/>
        </p:nvSpPr>
        <p:spPr>
          <a:xfrm>
            <a:off x="13878834" y="7785557"/>
            <a:ext cx="1381300" cy="1841733"/>
          </a:xfrm>
          <a:custGeom>
            <a:avLst/>
            <a:gdLst/>
            <a:ahLst/>
            <a:cxnLst/>
            <a:rect l="l" t="t" r="r" b="b"/>
            <a:pathLst>
              <a:path w="1381300" h="1841733">
                <a:moveTo>
                  <a:pt x="0" y="0"/>
                </a:moveTo>
                <a:lnTo>
                  <a:pt x="1381300" y="0"/>
                </a:lnTo>
                <a:lnTo>
                  <a:pt x="1381300" y="1841734"/>
                </a:lnTo>
                <a:lnTo>
                  <a:pt x="0" y="1841734"/>
                </a:lnTo>
                <a:lnTo>
                  <a:pt x="0" y="0"/>
                </a:lnTo>
                <a:close/>
              </a:path>
            </a:pathLst>
          </a:custGeom>
          <a:blipFill>
            <a:blip r:embed="rId56"/>
            <a:stretch>
              <a:fillRect/>
            </a:stretch>
          </a:blipFill>
        </p:spPr>
      </p:sp>
      <p:sp>
        <p:nvSpPr>
          <p:cNvPr id="278" name="Freeform 90">
            <a:extLst>
              <a:ext uri="{FF2B5EF4-FFF2-40B4-BE49-F238E27FC236}">
                <a16:creationId xmlns:a16="http://schemas.microsoft.com/office/drawing/2014/main" id="{1E42D28B-26F0-3718-FC95-3D73A33E1435}"/>
              </a:ext>
            </a:extLst>
          </p:cNvPr>
          <p:cNvSpPr/>
          <p:nvPr/>
        </p:nvSpPr>
        <p:spPr>
          <a:xfrm>
            <a:off x="13724958" y="7642592"/>
            <a:ext cx="1628653" cy="1868856"/>
          </a:xfrm>
          <a:custGeom>
            <a:avLst/>
            <a:gdLst/>
            <a:ahLst/>
            <a:cxnLst/>
            <a:rect l="l" t="t" r="r" b="b"/>
            <a:pathLst>
              <a:path w="1628653" h="1868856">
                <a:moveTo>
                  <a:pt x="0" y="0"/>
                </a:moveTo>
                <a:lnTo>
                  <a:pt x="1628653" y="0"/>
                </a:lnTo>
                <a:lnTo>
                  <a:pt x="1628653" y="1868856"/>
                </a:lnTo>
                <a:lnTo>
                  <a:pt x="0" y="186885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44448" b="-76"/>
            </a:stretch>
          </a:blipFill>
        </p:spPr>
      </p:sp>
      <p:sp>
        <p:nvSpPr>
          <p:cNvPr id="279" name="Freeform 103">
            <a:extLst>
              <a:ext uri="{FF2B5EF4-FFF2-40B4-BE49-F238E27FC236}">
                <a16:creationId xmlns:a16="http://schemas.microsoft.com/office/drawing/2014/main" id="{B301AE0E-5D5D-976A-42A8-E430E537F437}"/>
              </a:ext>
            </a:extLst>
          </p:cNvPr>
          <p:cNvSpPr/>
          <p:nvPr/>
        </p:nvSpPr>
        <p:spPr>
          <a:xfrm>
            <a:off x="13384140" y="7633532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57">
              <a:extLst>
                <a:ext uri="{96DAC541-7B7A-43D3-8B79-37D633B846F1}">
                  <asvg:svgBlip xmlns:asvg="http://schemas.microsoft.com/office/drawing/2016/SVG/main" r:embed="rId58"/>
                </a:ext>
              </a:extLst>
            </a:blip>
            <a:stretch>
              <a:fillRect/>
            </a:stretch>
          </a:blipFill>
        </p:spPr>
      </p:sp>
      <p:sp>
        <p:nvSpPr>
          <p:cNvPr id="280" name="Freeform 192">
            <a:extLst>
              <a:ext uri="{FF2B5EF4-FFF2-40B4-BE49-F238E27FC236}">
                <a16:creationId xmlns:a16="http://schemas.microsoft.com/office/drawing/2014/main" id="{1C12A438-A642-8EB0-6B8C-D8B11E46B9A6}"/>
              </a:ext>
            </a:extLst>
          </p:cNvPr>
          <p:cNvSpPr/>
          <p:nvPr/>
        </p:nvSpPr>
        <p:spPr>
          <a:xfrm>
            <a:off x="13411945" y="7739770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59">
              <a:extLst>
                <a:ext uri="{96DAC541-7B7A-43D3-8B79-37D633B846F1}">
                  <asvg:svgBlip xmlns:asvg="http://schemas.microsoft.com/office/drawing/2016/SVG/main" r:embed="rId60"/>
                </a:ext>
              </a:extLst>
            </a:blip>
            <a:stretch>
              <a:fillRect b="-92566"/>
            </a:stretch>
          </a:blipFill>
        </p:spPr>
      </p:sp>
      <p:sp>
        <p:nvSpPr>
          <p:cNvPr id="282" name="Freeform 64">
            <a:extLst>
              <a:ext uri="{FF2B5EF4-FFF2-40B4-BE49-F238E27FC236}">
                <a16:creationId xmlns:a16="http://schemas.microsoft.com/office/drawing/2014/main" id="{5D95BBD9-B045-65DB-0699-3EA1B0FE6256}"/>
              </a:ext>
            </a:extLst>
          </p:cNvPr>
          <p:cNvSpPr/>
          <p:nvPr/>
        </p:nvSpPr>
        <p:spPr>
          <a:xfrm>
            <a:off x="7024465" y="3426440"/>
            <a:ext cx="1436552" cy="1841733"/>
          </a:xfrm>
          <a:custGeom>
            <a:avLst/>
            <a:gdLst/>
            <a:ahLst/>
            <a:cxnLst/>
            <a:rect l="l" t="t" r="r" b="b"/>
            <a:pathLst>
              <a:path w="1436552" h="1841733">
                <a:moveTo>
                  <a:pt x="0" y="0"/>
                </a:moveTo>
                <a:lnTo>
                  <a:pt x="1436552" y="0"/>
                </a:lnTo>
                <a:lnTo>
                  <a:pt x="1436552" y="1841734"/>
                </a:lnTo>
                <a:lnTo>
                  <a:pt x="0" y="184173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83" name="Freeform 91">
            <a:extLst>
              <a:ext uri="{FF2B5EF4-FFF2-40B4-BE49-F238E27FC236}">
                <a16:creationId xmlns:a16="http://schemas.microsoft.com/office/drawing/2014/main" id="{D58705A4-1464-98C0-47F2-D8777BC6C861}"/>
              </a:ext>
            </a:extLst>
          </p:cNvPr>
          <p:cNvSpPr/>
          <p:nvPr/>
        </p:nvSpPr>
        <p:spPr>
          <a:xfrm>
            <a:off x="6980582" y="3359165"/>
            <a:ext cx="1628653" cy="1868856"/>
          </a:xfrm>
          <a:custGeom>
            <a:avLst/>
            <a:gdLst/>
            <a:ahLst/>
            <a:cxnLst/>
            <a:rect l="l" t="t" r="r" b="b"/>
            <a:pathLst>
              <a:path w="1628653" h="1868856">
                <a:moveTo>
                  <a:pt x="0" y="0"/>
                </a:moveTo>
                <a:lnTo>
                  <a:pt x="1628653" y="0"/>
                </a:lnTo>
                <a:lnTo>
                  <a:pt x="1628653" y="1868856"/>
                </a:lnTo>
                <a:lnTo>
                  <a:pt x="0" y="186885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44448" b="-76"/>
            </a:stretch>
          </a:blipFill>
        </p:spPr>
      </p:sp>
      <p:sp>
        <p:nvSpPr>
          <p:cNvPr id="284" name="Freeform 100">
            <a:extLst>
              <a:ext uri="{FF2B5EF4-FFF2-40B4-BE49-F238E27FC236}">
                <a16:creationId xmlns:a16="http://schemas.microsoft.com/office/drawing/2014/main" id="{0F734F5E-FED1-C71D-9406-EB8903AFFEF4}"/>
              </a:ext>
            </a:extLst>
          </p:cNvPr>
          <p:cNvSpPr/>
          <p:nvPr/>
        </p:nvSpPr>
        <p:spPr>
          <a:xfrm>
            <a:off x="6685916" y="3292446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285" name="Freeform 183">
            <a:extLst>
              <a:ext uri="{FF2B5EF4-FFF2-40B4-BE49-F238E27FC236}">
                <a16:creationId xmlns:a16="http://schemas.microsoft.com/office/drawing/2014/main" id="{26C0881A-4CFD-3260-F77A-4D779D0CF227}"/>
              </a:ext>
            </a:extLst>
          </p:cNvPr>
          <p:cNvSpPr/>
          <p:nvPr/>
        </p:nvSpPr>
        <p:spPr>
          <a:xfrm>
            <a:off x="6568487" y="3340158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b="-92566"/>
            </a:stretch>
          </a:blipFill>
        </p:spPr>
      </p:sp>
      <p:sp>
        <p:nvSpPr>
          <p:cNvPr id="216" name="Freeform 112">
            <a:extLst>
              <a:ext uri="{FF2B5EF4-FFF2-40B4-BE49-F238E27FC236}">
                <a16:creationId xmlns:a16="http://schemas.microsoft.com/office/drawing/2014/main" id="{618DFB7C-0D62-3CD5-DE0C-1D36AE5C73A3}"/>
              </a:ext>
            </a:extLst>
          </p:cNvPr>
          <p:cNvSpPr/>
          <p:nvPr/>
        </p:nvSpPr>
        <p:spPr>
          <a:xfrm>
            <a:off x="15685996" y="3337439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61">
              <a:extLst>
                <a:ext uri="{96DAC541-7B7A-43D3-8B79-37D633B846F1}">
                  <asvg:svgBlip xmlns:asvg="http://schemas.microsoft.com/office/drawing/2016/SVG/main" r:embed="rId62"/>
                </a:ext>
              </a:extLst>
            </a:blip>
            <a:stretch>
              <a:fillRect b="-92566"/>
            </a:stretch>
          </a:blipFill>
        </p:spPr>
      </p:sp>
      <p:sp>
        <p:nvSpPr>
          <p:cNvPr id="177" name="Freeform 112">
            <a:extLst>
              <a:ext uri="{FF2B5EF4-FFF2-40B4-BE49-F238E27FC236}">
                <a16:creationId xmlns:a16="http://schemas.microsoft.com/office/drawing/2014/main" id="{7D09D7F6-95AE-EECB-1850-412A8B05F2A6}"/>
              </a:ext>
            </a:extLst>
          </p:cNvPr>
          <p:cNvSpPr/>
          <p:nvPr/>
        </p:nvSpPr>
        <p:spPr>
          <a:xfrm>
            <a:off x="15660553" y="7761049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61">
              <a:extLst>
                <a:ext uri="{96DAC541-7B7A-43D3-8B79-37D633B846F1}">
                  <asvg:svgBlip xmlns:asvg="http://schemas.microsoft.com/office/drawing/2016/SVG/main" r:embed="rId62"/>
                </a:ext>
              </a:extLst>
            </a:blip>
            <a:stretch>
              <a:fillRect b="-92566"/>
            </a:stretch>
          </a:blipFill>
        </p:spPr>
      </p:sp>
      <p:sp>
        <p:nvSpPr>
          <p:cNvPr id="15" name="Freeform 7703">
            <a:extLst>
              <a:ext uri="{FF2B5EF4-FFF2-40B4-BE49-F238E27FC236}">
                <a16:creationId xmlns:a16="http://schemas.microsoft.com/office/drawing/2014/main" id="{4A469615-623A-A452-6435-138BCC079A7F}"/>
              </a:ext>
            </a:extLst>
          </p:cNvPr>
          <p:cNvSpPr/>
          <p:nvPr/>
        </p:nvSpPr>
        <p:spPr>
          <a:xfrm>
            <a:off x="16185532" y="5603149"/>
            <a:ext cx="1381300" cy="1841733"/>
          </a:xfrm>
          <a:custGeom>
            <a:avLst/>
            <a:gdLst/>
            <a:ahLst/>
            <a:cxnLst/>
            <a:rect l="l" t="t" r="r" b="b"/>
            <a:pathLst>
              <a:path w="1381300" h="1841733">
                <a:moveTo>
                  <a:pt x="0" y="0"/>
                </a:moveTo>
                <a:lnTo>
                  <a:pt x="1381300" y="0"/>
                </a:lnTo>
                <a:lnTo>
                  <a:pt x="1381300" y="1841734"/>
                </a:lnTo>
                <a:lnTo>
                  <a:pt x="0" y="1841734"/>
                </a:lnTo>
                <a:lnTo>
                  <a:pt x="0" y="0"/>
                </a:lnTo>
                <a:close/>
              </a:path>
            </a:pathLst>
          </a:custGeom>
          <a:blipFill>
            <a:blip r:embed="rId38"/>
            <a:stretch>
              <a:fillRect/>
            </a:stretch>
          </a:blipFill>
        </p:spPr>
      </p:sp>
      <p:sp>
        <p:nvSpPr>
          <p:cNvPr id="20" name="Freeform 809">
            <a:extLst>
              <a:ext uri="{FF2B5EF4-FFF2-40B4-BE49-F238E27FC236}">
                <a16:creationId xmlns:a16="http://schemas.microsoft.com/office/drawing/2014/main" id="{B88B0AF5-C11A-0F3F-FB5B-09EBA012FCB6}"/>
              </a:ext>
            </a:extLst>
          </p:cNvPr>
          <p:cNvSpPr/>
          <p:nvPr/>
        </p:nvSpPr>
        <p:spPr>
          <a:xfrm>
            <a:off x="15665938" y="5485106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39">
              <a:extLst>
                <a:ext uri="{96DAC541-7B7A-43D3-8B79-37D633B846F1}">
                  <asvg:svgBlip xmlns:asvg="http://schemas.microsoft.com/office/drawing/2016/SVG/main" r:embed="rId40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889">
            <a:extLst>
              <a:ext uri="{FF2B5EF4-FFF2-40B4-BE49-F238E27FC236}">
                <a16:creationId xmlns:a16="http://schemas.microsoft.com/office/drawing/2014/main" id="{AAAB8F78-C076-7C30-9BD6-E2D70F00CCD9}"/>
              </a:ext>
            </a:extLst>
          </p:cNvPr>
          <p:cNvSpPr/>
          <p:nvPr/>
        </p:nvSpPr>
        <p:spPr>
          <a:xfrm>
            <a:off x="16056098" y="5611966"/>
            <a:ext cx="1628653" cy="1868856"/>
          </a:xfrm>
          <a:custGeom>
            <a:avLst/>
            <a:gdLst/>
            <a:ahLst/>
            <a:cxnLst/>
            <a:rect l="l" t="t" r="r" b="b"/>
            <a:pathLst>
              <a:path w="1628653" h="1868856">
                <a:moveTo>
                  <a:pt x="0" y="0"/>
                </a:moveTo>
                <a:lnTo>
                  <a:pt x="1628653" y="0"/>
                </a:lnTo>
                <a:lnTo>
                  <a:pt x="1628653" y="1868855"/>
                </a:lnTo>
                <a:lnTo>
                  <a:pt x="0" y="186885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44448" b="-76"/>
            </a:stretch>
          </a:blipFill>
        </p:spPr>
      </p:sp>
      <p:sp>
        <p:nvSpPr>
          <p:cNvPr id="35" name="Freeform 112">
            <a:extLst>
              <a:ext uri="{FF2B5EF4-FFF2-40B4-BE49-F238E27FC236}">
                <a16:creationId xmlns:a16="http://schemas.microsoft.com/office/drawing/2014/main" id="{DD4C8ED0-E741-02F7-5BD0-60649D059F0E}"/>
              </a:ext>
            </a:extLst>
          </p:cNvPr>
          <p:cNvSpPr/>
          <p:nvPr/>
        </p:nvSpPr>
        <p:spPr>
          <a:xfrm>
            <a:off x="15681491" y="5547529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61">
              <a:extLst>
                <a:ext uri="{96DAC541-7B7A-43D3-8B79-37D633B846F1}">
                  <asvg:svgBlip xmlns:asvg="http://schemas.microsoft.com/office/drawing/2016/SVG/main" r:embed="rId62"/>
                </a:ext>
              </a:extLst>
            </a:blip>
            <a:stretch>
              <a:fillRect b="-92566"/>
            </a:stretch>
          </a:blipFill>
        </p:spPr>
      </p:sp>
      <p:sp>
        <p:nvSpPr>
          <p:cNvPr id="37" name="Freeform 62">
            <a:extLst>
              <a:ext uri="{FF2B5EF4-FFF2-40B4-BE49-F238E27FC236}">
                <a16:creationId xmlns:a16="http://schemas.microsoft.com/office/drawing/2014/main" id="{A9ED466A-DB83-DFE8-D98F-BD7C26DD0E2B}"/>
              </a:ext>
            </a:extLst>
          </p:cNvPr>
          <p:cNvSpPr/>
          <p:nvPr/>
        </p:nvSpPr>
        <p:spPr>
          <a:xfrm>
            <a:off x="13771267" y="5628321"/>
            <a:ext cx="1381300" cy="1841733"/>
          </a:xfrm>
          <a:custGeom>
            <a:avLst/>
            <a:gdLst/>
            <a:ahLst/>
            <a:cxnLst/>
            <a:rect l="l" t="t" r="r" b="b"/>
            <a:pathLst>
              <a:path w="1381300" h="1841733">
                <a:moveTo>
                  <a:pt x="0" y="0"/>
                </a:moveTo>
                <a:lnTo>
                  <a:pt x="1381300" y="0"/>
                </a:lnTo>
                <a:lnTo>
                  <a:pt x="1381300" y="1841733"/>
                </a:lnTo>
                <a:lnTo>
                  <a:pt x="0" y="1841733"/>
                </a:lnTo>
                <a:lnTo>
                  <a:pt x="0" y="0"/>
                </a:lnTo>
                <a:close/>
              </a:path>
            </a:pathLst>
          </a:custGeom>
          <a:blipFill>
            <a:blip r:embed="rId56"/>
            <a:stretch>
              <a:fillRect/>
            </a:stretch>
          </a:blipFill>
        </p:spPr>
      </p:sp>
      <p:sp>
        <p:nvSpPr>
          <p:cNvPr id="40" name="Freeform 939">
            <a:extLst>
              <a:ext uri="{FF2B5EF4-FFF2-40B4-BE49-F238E27FC236}">
                <a16:creationId xmlns:a16="http://schemas.microsoft.com/office/drawing/2014/main" id="{4AF062C2-FE71-BD94-A11B-EF329D74734C}"/>
              </a:ext>
            </a:extLst>
          </p:cNvPr>
          <p:cNvSpPr/>
          <p:nvPr/>
        </p:nvSpPr>
        <p:spPr>
          <a:xfrm>
            <a:off x="13691458" y="5678679"/>
            <a:ext cx="1522915" cy="1522915"/>
          </a:xfrm>
          <a:custGeom>
            <a:avLst/>
            <a:gdLst/>
            <a:ahLst/>
            <a:cxnLst/>
            <a:rect l="l" t="t" r="r" b="b"/>
            <a:pathLst>
              <a:path w="1522915" h="1522915">
                <a:moveTo>
                  <a:pt x="0" y="0"/>
                </a:moveTo>
                <a:lnTo>
                  <a:pt x="1522916" y="0"/>
                </a:lnTo>
                <a:lnTo>
                  <a:pt x="1522916" y="1522916"/>
                </a:lnTo>
                <a:lnTo>
                  <a:pt x="0" y="1522916"/>
                </a:lnTo>
                <a:lnTo>
                  <a:pt x="0" y="0"/>
                </a:lnTo>
                <a:close/>
              </a:path>
            </a:pathLst>
          </a:custGeom>
          <a:blipFill>
            <a:blip r:embed="rId54">
              <a:extLst>
                <a:ext uri="{96DAC541-7B7A-43D3-8B79-37D633B846F1}">
                  <asvg:svgBlip xmlns:asvg="http://schemas.microsoft.com/office/drawing/2016/SVG/main" r:embed="rId55"/>
                </a:ext>
              </a:extLst>
            </a:blip>
            <a:stretch>
              <a:fillRect/>
            </a:stretch>
          </a:blipFill>
        </p:spPr>
      </p:sp>
      <p:sp>
        <p:nvSpPr>
          <p:cNvPr id="41" name="Freeform 109">
            <a:extLst>
              <a:ext uri="{FF2B5EF4-FFF2-40B4-BE49-F238E27FC236}">
                <a16:creationId xmlns:a16="http://schemas.microsoft.com/office/drawing/2014/main" id="{CC2F9760-A186-36B5-F1C0-19CA19C0E8A7}"/>
              </a:ext>
            </a:extLst>
          </p:cNvPr>
          <p:cNvSpPr/>
          <p:nvPr/>
        </p:nvSpPr>
        <p:spPr>
          <a:xfrm>
            <a:off x="13413012" y="5485106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57">
              <a:extLst>
                <a:ext uri="{96DAC541-7B7A-43D3-8B79-37D633B846F1}">
                  <asvg:svgBlip xmlns:asvg="http://schemas.microsoft.com/office/drawing/2016/SVG/main" r:embed="rId58"/>
                </a:ext>
              </a:extLst>
            </a:blip>
            <a:stretch>
              <a:fillRect/>
            </a:stretch>
          </a:blipFill>
        </p:spPr>
      </p:sp>
      <p:sp>
        <p:nvSpPr>
          <p:cNvPr id="42" name="Freeform 193">
            <a:extLst>
              <a:ext uri="{FF2B5EF4-FFF2-40B4-BE49-F238E27FC236}">
                <a16:creationId xmlns:a16="http://schemas.microsoft.com/office/drawing/2014/main" id="{4A8C4EA4-84EB-4DAF-09D0-7B3AC1A7BF20}"/>
              </a:ext>
            </a:extLst>
          </p:cNvPr>
          <p:cNvSpPr/>
          <p:nvPr/>
        </p:nvSpPr>
        <p:spPr>
          <a:xfrm>
            <a:off x="13292794" y="5536812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59">
              <a:extLst>
                <a:ext uri="{96DAC541-7B7A-43D3-8B79-37D633B846F1}">
                  <asvg:svgBlip xmlns:asvg="http://schemas.microsoft.com/office/drawing/2016/SVG/main" r:embed="rId60"/>
                </a:ext>
              </a:extLst>
            </a:blip>
            <a:stretch>
              <a:fillRect b="-92566"/>
            </a:stretch>
          </a:blipFill>
        </p:spPr>
      </p:sp>
      <p:sp>
        <p:nvSpPr>
          <p:cNvPr id="47" name="Freeform 70">
            <a:extLst>
              <a:ext uri="{FF2B5EF4-FFF2-40B4-BE49-F238E27FC236}">
                <a16:creationId xmlns:a16="http://schemas.microsoft.com/office/drawing/2014/main" id="{286011EF-1446-7D28-FE2E-C77196977172}"/>
              </a:ext>
            </a:extLst>
          </p:cNvPr>
          <p:cNvSpPr/>
          <p:nvPr/>
        </p:nvSpPr>
        <p:spPr>
          <a:xfrm>
            <a:off x="11609186" y="7787339"/>
            <a:ext cx="1381300" cy="1841733"/>
          </a:xfrm>
          <a:custGeom>
            <a:avLst/>
            <a:gdLst/>
            <a:ahLst/>
            <a:cxnLst/>
            <a:rect l="l" t="t" r="r" b="b"/>
            <a:pathLst>
              <a:path w="1381300" h="1841733">
                <a:moveTo>
                  <a:pt x="0" y="0"/>
                </a:moveTo>
                <a:lnTo>
                  <a:pt x="1381300" y="0"/>
                </a:lnTo>
                <a:lnTo>
                  <a:pt x="1381300" y="1841734"/>
                </a:lnTo>
                <a:lnTo>
                  <a:pt x="0" y="1841734"/>
                </a:lnTo>
                <a:lnTo>
                  <a:pt x="0" y="0"/>
                </a:lnTo>
                <a:close/>
              </a:path>
            </a:pathLst>
          </a:custGeom>
          <a:blipFill>
            <a:blip r:embed="rId41"/>
            <a:stretch>
              <a:fillRect/>
            </a:stretch>
          </a:blipFill>
        </p:spPr>
      </p:sp>
      <p:sp>
        <p:nvSpPr>
          <p:cNvPr id="48" name="Freeform 102">
            <a:extLst>
              <a:ext uri="{FF2B5EF4-FFF2-40B4-BE49-F238E27FC236}">
                <a16:creationId xmlns:a16="http://schemas.microsoft.com/office/drawing/2014/main" id="{300F24B2-4DEC-B923-E665-F1DF601972CE}"/>
              </a:ext>
            </a:extLst>
          </p:cNvPr>
          <p:cNvSpPr/>
          <p:nvPr/>
        </p:nvSpPr>
        <p:spPr>
          <a:xfrm>
            <a:off x="11180476" y="7630677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42"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/>
            </a:stretch>
          </a:blipFill>
        </p:spPr>
      </p:sp>
      <p:sp>
        <p:nvSpPr>
          <p:cNvPr id="49" name="Freeform 178">
            <a:extLst>
              <a:ext uri="{FF2B5EF4-FFF2-40B4-BE49-F238E27FC236}">
                <a16:creationId xmlns:a16="http://schemas.microsoft.com/office/drawing/2014/main" id="{79D97101-D269-8F3D-D2E4-8EBFB4FA980F}"/>
              </a:ext>
            </a:extLst>
          </p:cNvPr>
          <p:cNvSpPr/>
          <p:nvPr/>
        </p:nvSpPr>
        <p:spPr>
          <a:xfrm>
            <a:off x="11610324" y="7811930"/>
            <a:ext cx="1325775" cy="1713805"/>
          </a:xfrm>
          <a:custGeom>
            <a:avLst/>
            <a:gdLst/>
            <a:ahLst/>
            <a:cxnLst/>
            <a:rect l="l" t="t" r="r" b="b"/>
            <a:pathLst>
              <a:path w="1325775" h="1713805">
                <a:moveTo>
                  <a:pt x="0" y="0"/>
                </a:moveTo>
                <a:lnTo>
                  <a:pt x="1325775" y="0"/>
                </a:lnTo>
                <a:lnTo>
                  <a:pt x="1325775" y="1713805"/>
                </a:lnTo>
                <a:lnTo>
                  <a:pt x="0" y="1713805"/>
                </a:lnTo>
                <a:lnTo>
                  <a:pt x="0" y="0"/>
                </a:lnTo>
                <a:close/>
              </a:path>
            </a:pathLst>
          </a:custGeom>
          <a:blipFill>
            <a:blip r:embed="rId63"/>
            <a:stretch>
              <a:fillRect l="-332" r="-230" b="-379"/>
            </a:stretch>
          </a:blipFill>
        </p:spPr>
      </p:sp>
      <p:sp>
        <p:nvSpPr>
          <p:cNvPr id="50" name="Freeform 189">
            <a:extLst>
              <a:ext uri="{FF2B5EF4-FFF2-40B4-BE49-F238E27FC236}">
                <a16:creationId xmlns:a16="http://schemas.microsoft.com/office/drawing/2014/main" id="{6F4C2B8D-91C6-E13E-FE72-675FDA6353CE}"/>
              </a:ext>
            </a:extLst>
          </p:cNvPr>
          <p:cNvSpPr/>
          <p:nvPr/>
        </p:nvSpPr>
        <p:spPr>
          <a:xfrm>
            <a:off x="11110902" y="7749631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44"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 b="-92566"/>
            </a:stretch>
          </a:blipFill>
        </p:spPr>
      </p:sp>
      <p:sp>
        <p:nvSpPr>
          <p:cNvPr id="52" name="Freeform 61">
            <a:extLst>
              <a:ext uri="{FF2B5EF4-FFF2-40B4-BE49-F238E27FC236}">
                <a16:creationId xmlns:a16="http://schemas.microsoft.com/office/drawing/2014/main" id="{3E0B26C8-4BBD-4227-2BBE-63B151D2D50C}"/>
              </a:ext>
            </a:extLst>
          </p:cNvPr>
          <p:cNvSpPr/>
          <p:nvPr/>
        </p:nvSpPr>
        <p:spPr>
          <a:xfrm>
            <a:off x="13723410" y="3361913"/>
            <a:ext cx="1381300" cy="1841733"/>
          </a:xfrm>
          <a:custGeom>
            <a:avLst/>
            <a:gdLst/>
            <a:ahLst/>
            <a:cxnLst/>
            <a:rect l="l" t="t" r="r" b="b"/>
            <a:pathLst>
              <a:path w="1381300" h="1841733">
                <a:moveTo>
                  <a:pt x="0" y="0"/>
                </a:moveTo>
                <a:lnTo>
                  <a:pt x="1381300" y="0"/>
                </a:lnTo>
                <a:lnTo>
                  <a:pt x="1381300" y="1841734"/>
                </a:lnTo>
                <a:lnTo>
                  <a:pt x="0" y="1841734"/>
                </a:lnTo>
                <a:lnTo>
                  <a:pt x="0" y="0"/>
                </a:lnTo>
                <a:close/>
              </a:path>
            </a:pathLst>
          </a:custGeom>
          <a:blipFill>
            <a:blip r:embed="rId56"/>
            <a:stretch>
              <a:fillRect/>
            </a:stretch>
          </a:blipFill>
        </p:spPr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640AD67D-DA62-47F8-83B6-2A9EFD6103D8}"/>
              </a:ext>
            </a:extLst>
          </p:cNvPr>
          <p:cNvSpPr/>
          <p:nvPr/>
        </p:nvSpPr>
        <p:spPr>
          <a:xfrm>
            <a:off x="13690762" y="3347960"/>
            <a:ext cx="1628653" cy="1868856"/>
          </a:xfrm>
          <a:custGeom>
            <a:avLst/>
            <a:gdLst/>
            <a:ahLst/>
            <a:cxnLst/>
            <a:rect l="l" t="t" r="r" b="b"/>
            <a:pathLst>
              <a:path w="1628653" h="1868856">
                <a:moveTo>
                  <a:pt x="0" y="0"/>
                </a:moveTo>
                <a:lnTo>
                  <a:pt x="1628653" y="0"/>
                </a:lnTo>
                <a:lnTo>
                  <a:pt x="1628653" y="1868856"/>
                </a:lnTo>
                <a:lnTo>
                  <a:pt x="0" y="186885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44448" b="-76"/>
            </a:stretch>
          </a:blipFill>
        </p:spPr>
      </p:sp>
      <p:sp>
        <p:nvSpPr>
          <p:cNvPr id="54" name="Freeform 103">
            <a:extLst>
              <a:ext uri="{FF2B5EF4-FFF2-40B4-BE49-F238E27FC236}">
                <a16:creationId xmlns:a16="http://schemas.microsoft.com/office/drawing/2014/main" id="{2360D1F1-166C-DC04-4D06-E4F37B41A5EF}"/>
              </a:ext>
            </a:extLst>
          </p:cNvPr>
          <p:cNvSpPr/>
          <p:nvPr/>
        </p:nvSpPr>
        <p:spPr>
          <a:xfrm>
            <a:off x="13443415" y="3268071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57">
              <a:extLst>
                <a:ext uri="{96DAC541-7B7A-43D3-8B79-37D633B846F1}">
                  <asvg:svgBlip xmlns:asvg="http://schemas.microsoft.com/office/drawing/2016/SVG/main" r:embed="rId58"/>
                </a:ext>
              </a:extLst>
            </a:blip>
            <a:stretch>
              <a:fillRect/>
            </a:stretch>
          </a:blipFill>
        </p:spPr>
      </p:sp>
      <p:sp>
        <p:nvSpPr>
          <p:cNvPr id="55" name="Freeform 192">
            <a:extLst>
              <a:ext uri="{FF2B5EF4-FFF2-40B4-BE49-F238E27FC236}">
                <a16:creationId xmlns:a16="http://schemas.microsoft.com/office/drawing/2014/main" id="{1FE6B4B9-61C6-4603-463E-FF2F7F09905F}"/>
              </a:ext>
            </a:extLst>
          </p:cNvPr>
          <p:cNvSpPr/>
          <p:nvPr/>
        </p:nvSpPr>
        <p:spPr>
          <a:xfrm>
            <a:off x="13256521" y="3316126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59">
              <a:extLst>
                <a:ext uri="{96DAC541-7B7A-43D3-8B79-37D633B846F1}">
                  <asvg:svgBlip xmlns:asvg="http://schemas.microsoft.com/office/drawing/2016/SVG/main" r:embed="rId60"/>
                </a:ext>
              </a:extLst>
            </a:blip>
            <a:stretch>
              <a:fillRect b="-92566"/>
            </a:stretch>
          </a:blipFill>
        </p:spPr>
      </p:sp>
      <p:sp>
        <p:nvSpPr>
          <p:cNvPr id="59" name="Freeform 66">
            <a:extLst>
              <a:ext uri="{FF2B5EF4-FFF2-40B4-BE49-F238E27FC236}">
                <a16:creationId xmlns:a16="http://schemas.microsoft.com/office/drawing/2014/main" id="{91FE45B0-BB0F-1A45-A0F4-38FC98C887CE}"/>
              </a:ext>
            </a:extLst>
          </p:cNvPr>
          <p:cNvSpPr/>
          <p:nvPr/>
        </p:nvSpPr>
        <p:spPr>
          <a:xfrm>
            <a:off x="9341546" y="7791252"/>
            <a:ext cx="1436552" cy="1841733"/>
          </a:xfrm>
          <a:custGeom>
            <a:avLst/>
            <a:gdLst/>
            <a:ahLst/>
            <a:cxnLst/>
            <a:rect l="l" t="t" r="r" b="b"/>
            <a:pathLst>
              <a:path w="1436552" h="1841733">
                <a:moveTo>
                  <a:pt x="0" y="0"/>
                </a:moveTo>
                <a:lnTo>
                  <a:pt x="1436553" y="0"/>
                </a:lnTo>
                <a:lnTo>
                  <a:pt x="1436553" y="1841733"/>
                </a:lnTo>
                <a:lnTo>
                  <a:pt x="0" y="184173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60" name="Freeform 80">
            <a:extLst>
              <a:ext uri="{FF2B5EF4-FFF2-40B4-BE49-F238E27FC236}">
                <a16:creationId xmlns:a16="http://schemas.microsoft.com/office/drawing/2014/main" id="{BC4ACBF9-AC12-26F1-C9B8-67511F7E115C}"/>
              </a:ext>
            </a:extLst>
          </p:cNvPr>
          <p:cNvSpPr/>
          <p:nvPr/>
        </p:nvSpPr>
        <p:spPr>
          <a:xfrm>
            <a:off x="9203227" y="7726254"/>
            <a:ext cx="1753696" cy="1916607"/>
          </a:xfrm>
          <a:custGeom>
            <a:avLst/>
            <a:gdLst/>
            <a:ahLst/>
            <a:cxnLst/>
            <a:rect l="l" t="t" r="r" b="b"/>
            <a:pathLst>
              <a:path w="1753696" h="1916607">
                <a:moveTo>
                  <a:pt x="0" y="0"/>
                </a:moveTo>
                <a:lnTo>
                  <a:pt x="1753695" y="0"/>
                </a:lnTo>
                <a:lnTo>
                  <a:pt x="1753695" y="1916608"/>
                </a:lnTo>
                <a:lnTo>
                  <a:pt x="0" y="1916608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62" name="Freeform 101">
            <a:extLst>
              <a:ext uri="{FF2B5EF4-FFF2-40B4-BE49-F238E27FC236}">
                <a16:creationId xmlns:a16="http://schemas.microsoft.com/office/drawing/2014/main" id="{4F87933B-FD34-F37B-38AC-11F36AF7307C}"/>
              </a:ext>
            </a:extLst>
          </p:cNvPr>
          <p:cNvSpPr/>
          <p:nvPr/>
        </p:nvSpPr>
        <p:spPr>
          <a:xfrm>
            <a:off x="8944733" y="7642105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63" name="Freeform 186">
            <a:extLst>
              <a:ext uri="{FF2B5EF4-FFF2-40B4-BE49-F238E27FC236}">
                <a16:creationId xmlns:a16="http://schemas.microsoft.com/office/drawing/2014/main" id="{F55B6228-9763-3B2A-DD86-812AD89C1066}"/>
              </a:ext>
            </a:extLst>
          </p:cNvPr>
          <p:cNvSpPr/>
          <p:nvPr/>
        </p:nvSpPr>
        <p:spPr>
          <a:xfrm>
            <a:off x="8881899" y="7758689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1"/>
                </a:lnTo>
                <a:lnTo>
                  <a:pt x="0" y="1975731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b="-92566"/>
            </a:stretch>
          </a:blipFill>
        </p:spPr>
      </p:sp>
      <p:sp>
        <p:nvSpPr>
          <p:cNvPr id="67" name="Freeform 72">
            <a:extLst>
              <a:ext uri="{FF2B5EF4-FFF2-40B4-BE49-F238E27FC236}">
                <a16:creationId xmlns:a16="http://schemas.microsoft.com/office/drawing/2014/main" id="{658A530C-D31F-D59B-D8C7-AED5E5BAE290}"/>
              </a:ext>
            </a:extLst>
          </p:cNvPr>
          <p:cNvSpPr/>
          <p:nvPr/>
        </p:nvSpPr>
        <p:spPr>
          <a:xfrm>
            <a:off x="7156953" y="7847533"/>
            <a:ext cx="1436552" cy="1841733"/>
          </a:xfrm>
          <a:custGeom>
            <a:avLst/>
            <a:gdLst/>
            <a:ahLst/>
            <a:cxnLst/>
            <a:rect l="l" t="t" r="r" b="b"/>
            <a:pathLst>
              <a:path w="1436552" h="1841733">
                <a:moveTo>
                  <a:pt x="0" y="0"/>
                </a:moveTo>
                <a:lnTo>
                  <a:pt x="1436552" y="0"/>
                </a:lnTo>
                <a:lnTo>
                  <a:pt x="1436552" y="1841734"/>
                </a:lnTo>
                <a:lnTo>
                  <a:pt x="0" y="184173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68" name="Freeform 78">
            <a:extLst>
              <a:ext uri="{FF2B5EF4-FFF2-40B4-BE49-F238E27FC236}">
                <a16:creationId xmlns:a16="http://schemas.microsoft.com/office/drawing/2014/main" id="{9C3FE03C-17A1-7824-96AE-577FBB5E665B}"/>
              </a:ext>
            </a:extLst>
          </p:cNvPr>
          <p:cNvSpPr/>
          <p:nvPr/>
        </p:nvSpPr>
        <p:spPr>
          <a:xfrm>
            <a:off x="6899643" y="7745871"/>
            <a:ext cx="1753696" cy="1916607"/>
          </a:xfrm>
          <a:custGeom>
            <a:avLst/>
            <a:gdLst/>
            <a:ahLst/>
            <a:cxnLst/>
            <a:rect l="l" t="t" r="r" b="b"/>
            <a:pathLst>
              <a:path w="1753696" h="1916607">
                <a:moveTo>
                  <a:pt x="0" y="0"/>
                </a:moveTo>
                <a:lnTo>
                  <a:pt x="1753696" y="0"/>
                </a:lnTo>
                <a:lnTo>
                  <a:pt x="1753696" y="1916607"/>
                </a:lnTo>
                <a:lnTo>
                  <a:pt x="0" y="191660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69" name="Freeform 94">
            <a:extLst>
              <a:ext uri="{FF2B5EF4-FFF2-40B4-BE49-F238E27FC236}">
                <a16:creationId xmlns:a16="http://schemas.microsoft.com/office/drawing/2014/main" id="{16442AC3-5956-1A9C-0035-BF74B01B3137}"/>
              </a:ext>
            </a:extLst>
          </p:cNvPr>
          <p:cNvSpPr/>
          <p:nvPr/>
        </p:nvSpPr>
        <p:spPr>
          <a:xfrm>
            <a:off x="6735331" y="7641026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70" name="Freeform 182">
            <a:extLst>
              <a:ext uri="{FF2B5EF4-FFF2-40B4-BE49-F238E27FC236}">
                <a16:creationId xmlns:a16="http://schemas.microsoft.com/office/drawing/2014/main" id="{50609C0C-1329-CB77-F366-AC538999C048}"/>
              </a:ext>
            </a:extLst>
          </p:cNvPr>
          <p:cNvSpPr/>
          <p:nvPr/>
        </p:nvSpPr>
        <p:spPr>
          <a:xfrm>
            <a:off x="6686295" y="7758689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b="-92566"/>
            </a:stretch>
          </a:blipFill>
        </p:spPr>
      </p:sp>
      <p:sp>
        <p:nvSpPr>
          <p:cNvPr id="71" name="Freeform 76">
            <a:extLst>
              <a:ext uri="{FF2B5EF4-FFF2-40B4-BE49-F238E27FC236}">
                <a16:creationId xmlns:a16="http://schemas.microsoft.com/office/drawing/2014/main" id="{C6E07050-C6F4-3BE7-B7C3-89E8F61023E3}"/>
              </a:ext>
            </a:extLst>
          </p:cNvPr>
          <p:cNvSpPr/>
          <p:nvPr/>
        </p:nvSpPr>
        <p:spPr>
          <a:xfrm>
            <a:off x="2656355" y="3400039"/>
            <a:ext cx="1408926" cy="1841733"/>
          </a:xfrm>
          <a:custGeom>
            <a:avLst/>
            <a:gdLst/>
            <a:ahLst/>
            <a:cxnLst/>
            <a:rect l="l" t="t" r="r" b="b"/>
            <a:pathLst>
              <a:path w="1408926" h="1841733">
                <a:moveTo>
                  <a:pt x="0" y="0"/>
                </a:moveTo>
                <a:lnTo>
                  <a:pt x="1408926" y="0"/>
                </a:lnTo>
                <a:lnTo>
                  <a:pt x="1408926" y="1841733"/>
                </a:lnTo>
                <a:lnTo>
                  <a:pt x="0" y="1841733"/>
                </a:lnTo>
                <a:lnTo>
                  <a:pt x="0" y="0"/>
                </a:lnTo>
                <a:close/>
              </a:path>
            </a:pathLst>
          </a:custGeom>
          <a:blipFill>
            <a:blip r:embed="rId46">
              <a:extLst>
                <a:ext uri="{96DAC541-7B7A-43D3-8B79-37D633B846F1}">
                  <asvg:svgBlip xmlns:asvg="http://schemas.microsoft.com/office/drawing/2016/SVG/main" r:embed="rId47"/>
                </a:ext>
              </a:extLst>
            </a:blip>
            <a:stretch>
              <a:fillRect/>
            </a:stretch>
          </a:blipFill>
        </p:spPr>
      </p:sp>
      <p:sp>
        <p:nvSpPr>
          <p:cNvPr id="72" name="Freeform 81">
            <a:extLst>
              <a:ext uri="{FF2B5EF4-FFF2-40B4-BE49-F238E27FC236}">
                <a16:creationId xmlns:a16="http://schemas.microsoft.com/office/drawing/2014/main" id="{A6D498AC-649E-FDAA-6A1E-910D275EB8A7}"/>
              </a:ext>
            </a:extLst>
          </p:cNvPr>
          <p:cNvSpPr/>
          <p:nvPr/>
        </p:nvSpPr>
        <p:spPr>
          <a:xfrm>
            <a:off x="2457350" y="3335932"/>
            <a:ext cx="1753696" cy="1916607"/>
          </a:xfrm>
          <a:custGeom>
            <a:avLst/>
            <a:gdLst/>
            <a:ahLst/>
            <a:cxnLst/>
            <a:rect l="l" t="t" r="r" b="b"/>
            <a:pathLst>
              <a:path w="1753696" h="1916607">
                <a:moveTo>
                  <a:pt x="0" y="0"/>
                </a:moveTo>
                <a:lnTo>
                  <a:pt x="1753696" y="0"/>
                </a:lnTo>
                <a:lnTo>
                  <a:pt x="1753696" y="1916607"/>
                </a:lnTo>
                <a:lnTo>
                  <a:pt x="0" y="191660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73" name="Freeform 105">
            <a:extLst>
              <a:ext uri="{FF2B5EF4-FFF2-40B4-BE49-F238E27FC236}">
                <a16:creationId xmlns:a16="http://schemas.microsoft.com/office/drawing/2014/main" id="{66CB6B1F-BD45-B5C1-3363-C8BEE176F246}"/>
              </a:ext>
            </a:extLst>
          </p:cNvPr>
          <p:cNvSpPr/>
          <p:nvPr/>
        </p:nvSpPr>
        <p:spPr>
          <a:xfrm>
            <a:off x="2272448" y="3296436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48">
              <a:extLst>
                <a:ext uri="{96DAC541-7B7A-43D3-8B79-37D633B846F1}">
                  <asvg:svgBlip xmlns:asvg="http://schemas.microsoft.com/office/drawing/2016/SVG/main" r:embed="rId49"/>
                </a:ext>
              </a:extLst>
            </a:blip>
            <a:stretch>
              <a:fillRect/>
            </a:stretch>
          </a:blipFill>
        </p:spPr>
      </p:sp>
      <p:sp>
        <p:nvSpPr>
          <p:cNvPr id="74" name="Freeform 115">
            <a:extLst>
              <a:ext uri="{FF2B5EF4-FFF2-40B4-BE49-F238E27FC236}">
                <a16:creationId xmlns:a16="http://schemas.microsoft.com/office/drawing/2014/main" id="{56B599F9-3CCA-3E7E-E0E4-C37AC0EE8244}"/>
              </a:ext>
            </a:extLst>
          </p:cNvPr>
          <p:cNvSpPr/>
          <p:nvPr/>
        </p:nvSpPr>
        <p:spPr>
          <a:xfrm>
            <a:off x="2173646" y="3316216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50">
              <a:extLst>
                <a:ext uri="{96DAC541-7B7A-43D3-8B79-37D633B846F1}">
                  <asvg:svgBlip xmlns:asvg="http://schemas.microsoft.com/office/drawing/2016/SVG/main" r:embed="rId51"/>
                </a:ext>
              </a:extLst>
            </a:blip>
            <a:stretch>
              <a:fillRect b="-92566"/>
            </a:stretch>
          </a:blipFill>
        </p:spPr>
      </p:sp>
      <p:sp>
        <p:nvSpPr>
          <p:cNvPr id="75" name="Freeform 99">
            <a:extLst>
              <a:ext uri="{FF2B5EF4-FFF2-40B4-BE49-F238E27FC236}">
                <a16:creationId xmlns:a16="http://schemas.microsoft.com/office/drawing/2014/main" id="{44C7D58F-FDCA-46DE-4AAC-8C1440DEDFC7}"/>
              </a:ext>
            </a:extLst>
          </p:cNvPr>
          <p:cNvSpPr/>
          <p:nvPr/>
        </p:nvSpPr>
        <p:spPr>
          <a:xfrm>
            <a:off x="2248715" y="5510157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48">
              <a:extLst>
                <a:ext uri="{96DAC541-7B7A-43D3-8B79-37D633B846F1}">
                  <asvg:svgBlip xmlns:asvg="http://schemas.microsoft.com/office/drawing/2016/SVG/main" r:embed="rId49"/>
                </a:ext>
              </a:extLst>
            </a:blip>
            <a:stretch>
              <a:fillRect/>
            </a:stretch>
          </a:blipFill>
        </p:spPr>
      </p:sp>
      <p:sp>
        <p:nvSpPr>
          <p:cNvPr id="77" name="Freeform 68">
            <a:extLst>
              <a:ext uri="{FF2B5EF4-FFF2-40B4-BE49-F238E27FC236}">
                <a16:creationId xmlns:a16="http://schemas.microsoft.com/office/drawing/2014/main" id="{A1E89FBA-90CD-FDD2-1109-EB432BF89DD0}"/>
              </a:ext>
            </a:extLst>
          </p:cNvPr>
          <p:cNvSpPr/>
          <p:nvPr/>
        </p:nvSpPr>
        <p:spPr>
          <a:xfrm>
            <a:off x="2640111" y="5654119"/>
            <a:ext cx="1408926" cy="1841733"/>
          </a:xfrm>
          <a:custGeom>
            <a:avLst/>
            <a:gdLst/>
            <a:ahLst/>
            <a:cxnLst/>
            <a:rect l="l" t="t" r="r" b="b"/>
            <a:pathLst>
              <a:path w="1408926" h="1841733">
                <a:moveTo>
                  <a:pt x="0" y="0"/>
                </a:moveTo>
                <a:lnTo>
                  <a:pt x="1408926" y="0"/>
                </a:lnTo>
                <a:lnTo>
                  <a:pt x="1408926" y="1841733"/>
                </a:lnTo>
                <a:lnTo>
                  <a:pt x="0" y="1841733"/>
                </a:lnTo>
                <a:lnTo>
                  <a:pt x="0" y="0"/>
                </a:lnTo>
                <a:close/>
              </a:path>
            </a:pathLst>
          </a:custGeom>
          <a:blipFill>
            <a:blip r:embed="rId46">
              <a:extLst>
                <a:ext uri="{96DAC541-7B7A-43D3-8B79-37D633B846F1}">
                  <asvg:svgBlip xmlns:asvg="http://schemas.microsoft.com/office/drawing/2016/SVG/main" r:embed="rId47"/>
                </a:ext>
              </a:extLst>
            </a:blip>
            <a:stretch>
              <a:fillRect/>
            </a:stretch>
          </a:blipFill>
        </p:spPr>
      </p:sp>
      <p:sp>
        <p:nvSpPr>
          <p:cNvPr id="78" name="Freeform 177">
            <a:extLst>
              <a:ext uri="{FF2B5EF4-FFF2-40B4-BE49-F238E27FC236}">
                <a16:creationId xmlns:a16="http://schemas.microsoft.com/office/drawing/2014/main" id="{8C4D5079-BD6C-F8E6-241D-A53AFDD6F465}"/>
              </a:ext>
            </a:extLst>
          </p:cNvPr>
          <p:cNvSpPr/>
          <p:nvPr/>
        </p:nvSpPr>
        <p:spPr>
          <a:xfrm>
            <a:off x="2700447" y="5702110"/>
            <a:ext cx="1325775" cy="1713805"/>
          </a:xfrm>
          <a:custGeom>
            <a:avLst/>
            <a:gdLst/>
            <a:ahLst/>
            <a:cxnLst/>
            <a:rect l="l" t="t" r="r" b="b"/>
            <a:pathLst>
              <a:path w="1325775" h="1713805">
                <a:moveTo>
                  <a:pt x="0" y="0"/>
                </a:moveTo>
                <a:lnTo>
                  <a:pt x="1325775" y="0"/>
                </a:lnTo>
                <a:lnTo>
                  <a:pt x="1325775" y="1713805"/>
                </a:lnTo>
                <a:lnTo>
                  <a:pt x="0" y="1713805"/>
                </a:lnTo>
                <a:lnTo>
                  <a:pt x="0" y="0"/>
                </a:lnTo>
                <a:close/>
              </a:path>
            </a:pathLst>
          </a:custGeom>
          <a:blipFill>
            <a:blip r:embed="rId63"/>
            <a:stretch>
              <a:fillRect l="-332" r="-230" b="-379"/>
            </a:stretch>
          </a:blipFill>
        </p:spPr>
      </p:sp>
      <p:sp>
        <p:nvSpPr>
          <p:cNvPr id="79" name="Freeform 179">
            <a:extLst>
              <a:ext uri="{FF2B5EF4-FFF2-40B4-BE49-F238E27FC236}">
                <a16:creationId xmlns:a16="http://schemas.microsoft.com/office/drawing/2014/main" id="{F453DD4E-D3B8-2673-8878-C71F9C9D8E4C}"/>
              </a:ext>
            </a:extLst>
          </p:cNvPr>
          <p:cNvSpPr/>
          <p:nvPr/>
        </p:nvSpPr>
        <p:spPr>
          <a:xfrm>
            <a:off x="2226105" y="5545973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50">
              <a:extLst>
                <a:ext uri="{96DAC541-7B7A-43D3-8B79-37D633B846F1}">
                  <asvg:svgBlip xmlns:asvg="http://schemas.microsoft.com/office/drawing/2016/SVG/main" r:embed="rId51"/>
                </a:ext>
              </a:extLst>
            </a:blip>
            <a:stretch>
              <a:fillRect b="-92566"/>
            </a:stretch>
          </a:blipFill>
        </p:spPr>
      </p:sp>
      <p:sp>
        <p:nvSpPr>
          <p:cNvPr id="82" name="Freeform 152">
            <a:extLst>
              <a:ext uri="{FF2B5EF4-FFF2-40B4-BE49-F238E27FC236}">
                <a16:creationId xmlns:a16="http://schemas.microsoft.com/office/drawing/2014/main" id="{F504C103-130B-F659-E429-8D8EC3C3A0A6}"/>
              </a:ext>
            </a:extLst>
          </p:cNvPr>
          <p:cNvSpPr/>
          <p:nvPr/>
        </p:nvSpPr>
        <p:spPr>
          <a:xfrm>
            <a:off x="4967019" y="7872572"/>
            <a:ext cx="1381300" cy="1841733"/>
          </a:xfrm>
          <a:custGeom>
            <a:avLst/>
            <a:gdLst/>
            <a:ahLst/>
            <a:cxnLst/>
            <a:rect l="l" t="t" r="r" b="b"/>
            <a:pathLst>
              <a:path w="1381300" h="1841733">
                <a:moveTo>
                  <a:pt x="0" y="0"/>
                </a:moveTo>
                <a:lnTo>
                  <a:pt x="1381300" y="0"/>
                </a:lnTo>
                <a:lnTo>
                  <a:pt x="1381300" y="1841734"/>
                </a:lnTo>
                <a:lnTo>
                  <a:pt x="0" y="1841734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83" name="Freeform 155">
            <a:extLst>
              <a:ext uri="{FF2B5EF4-FFF2-40B4-BE49-F238E27FC236}">
                <a16:creationId xmlns:a16="http://schemas.microsoft.com/office/drawing/2014/main" id="{5D7AC9CE-4390-DF14-57AC-C4CDA1A2BB38}"/>
              </a:ext>
            </a:extLst>
          </p:cNvPr>
          <p:cNvSpPr/>
          <p:nvPr/>
        </p:nvSpPr>
        <p:spPr>
          <a:xfrm>
            <a:off x="4511328" y="7665477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</p:sp>
      <p:sp>
        <p:nvSpPr>
          <p:cNvPr id="84" name="Freeform 175">
            <a:extLst>
              <a:ext uri="{FF2B5EF4-FFF2-40B4-BE49-F238E27FC236}">
                <a16:creationId xmlns:a16="http://schemas.microsoft.com/office/drawing/2014/main" id="{8E36E5B2-16D7-021D-5639-A1DC6AB196C4}"/>
              </a:ext>
            </a:extLst>
          </p:cNvPr>
          <p:cNvSpPr/>
          <p:nvPr/>
        </p:nvSpPr>
        <p:spPr>
          <a:xfrm>
            <a:off x="4838330" y="7691982"/>
            <a:ext cx="1628653" cy="1868856"/>
          </a:xfrm>
          <a:custGeom>
            <a:avLst/>
            <a:gdLst/>
            <a:ahLst/>
            <a:cxnLst/>
            <a:rect l="l" t="t" r="r" b="b"/>
            <a:pathLst>
              <a:path w="1628653" h="1868856">
                <a:moveTo>
                  <a:pt x="0" y="0"/>
                </a:moveTo>
                <a:lnTo>
                  <a:pt x="1628653" y="0"/>
                </a:lnTo>
                <a:lnTo>
                  <a:pt x="1628653" y="1868856"/>
                </a:lnTo>
                <a:lnTo>
                  <a:pt x="0" y="186885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44448" b="-76"/>
            </a:stretch>
          </a:blipFill>
        </p:spPr>
      </p:sp>
      <p:sp>
        <p:nvSpPr>
          <p:cNvPr id="85" name="Freeform 181">
            <a:extLst>
              <a:ext uri="{FF2B5EF4-FFF2-40B4-BE49-F238E27FC236}">
                <a16:creationId xmlns:a16="http://schemas.microsoft.com/office/drawing/2014/main" id="{EF9EC2FB-FF9C-0FA7-23AB-11E43E473A89}"/>
              </a:ext>
            </a:extLst>
          </p:cNvPr>
          <p:cNvSpPr/>
          <p:nvPr/>
        </p:nvSpPr>
        <p:spPr>
          <a:xfrm>
            <a:off x="4464609" y="7818678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b="-92566"/>
            </a:stretch>
          </a:blipFill>
        </p:spPr>
      </p:sp>
    </p:spTree>
    <p:extLst>
      <p:ext uri="{BB962C8B-B14F-4D97-AF65-F5344CB8AC3E}">
        <p14:creationId xmlns:p14="http://schemas.microsoft.com/office/powerpoint/2010/main" val="1056340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28"/>
                            </p:stCondLst>
                            <p:childTnLst>
                              <p:par>
                                <p:cTn id="1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8"/>
                            </p:stCondLst>
                            <p:childTnLst>
                              <p:par>
                                <p:cTn id="28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000" tmFilter="0, 0; .2, .5; .8, .5; 1, 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1000" autoRev="1" fill="hold"/>
                                        <p:tgtEl>
                                          <p:spTgt spid="1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8"/>
                                            </p:cond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5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000" tmFilter="0, 0; .2, .5; .8, .5; 1, 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1000" autoRev="1" fill="hold"/>
                                        <p:tgtEl>
                                          <p:spTgt spid="8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6"/>
                                            </p:cond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28"/>
                            </p:stCondLst>
                            <p:childTnLst>
                              <p:par>
                                <p:cTn id="5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28"/>
                            </p:stCondLst>
                            <p:childTnLst>
                              <p:par>
                                <p:cTn id="6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3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2000" tmFilter="0, 0; .2, .5; .8, .5; 1, 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6" dur="1000" autoRev="1" fill="hold"/>
                                        <p:tgtEl>
                                          <p:spTgt spid="9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4"/>
                                            </p:cond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3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28"/>
                            </p:stCondLst>
                            <p:childTnLst>
                              <p:par>
                                <p:cTn id="8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2000" tmFilter="0, 0; .2, .5; .8, .5; 1, 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9" dur="1000" autoRev="1" fill="hold"/>
                                        <p:tgtEl>
                                          <p:spTgt spid="8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7"/>
                                            </p:cond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6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28"/>
                            </p:stCondLst>
                            <p:childTnLst>
                              <p:par>
                                <p:cTn id="11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2" dur="10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20"/>
                                            </p:cond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9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28"/>
                            </p:stCondLst>
                            <p:childTnLst>
                              <p:par>
                                <p:cTn id="13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4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528"/>
                            </p:stCondLst>
                            <p:childTnLst>
                              <p:par>
                                <p:cTn id="15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9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528"/>
                            </p:stCondLst>
                            <p:childTnLst>
                              <p:par>
                                <p:cTn id="16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6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9" fill="hold">
                      <p:stCondLst>
                        <p:cond delay="0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20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5" dur="100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3"/>
                                            </p:cond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7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7" fill="hold">
                      <p:stCondLst>
                        <p:cond delay="0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2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528"/>
                            </p:stCondLst>
                            <p:childTnLst>
                              <p:par>
                                <p:cTn id="18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91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2" fill="hold">
                      <p:stCondLst>
                        <p:cond delay="0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8" dur="20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9" dur="100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7"/>
                                            </p:cond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00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1" fill="hold">
                      <p:stCondLst>
                        <p:cond delay="0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6" dur="20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7" dur="100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5"/>
                                            </p:cond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20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9" fill="hold">
                      <p:stCondLst>
                        <p:cond delay="0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4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528"/>
                            </p:stCondLst>
                            <p:childTnLst>
                              <p:par>
                                <p:cTn id="2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223" restart="whenNotActive" fill="hold" evtFilter="cancelBubble" nodeType="interactiveSeq">
                <p:stCondLst>
                  <p:cond evt="onClick" delay="0">
                    <p:tgtEl>
                      <p:spTgt spid="2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4" fill="hold">
                      <p:stCondLst>
                        <p:cond delay="0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7" dur="1" fill="hold"/>
                                        <p:tgtEl>
                                          <p:spTgt spid="20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1"/>
                  </p:tgtEl>
                </p:cond>
              </p:nextCondLst>
            </p:seq>
            <p:audio>
              <p:cMediaNode vol="80000" showWhenStopped="0">
                <p:cTn id="22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0"/>
                </p:tgtEl>
              </p:cMediaNode>
            </p:audio>
            <p:audio>
              <p:cMediaNode vol="80000">
                <p:cTn id="2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230" restart="whenNotActive" fill="hold" evtFilter="cancelBubble" nodeType="interactiveSeq">
                <p:stCondLst>
                  <p:cond evt="onClick" delay="0">
                    <p:tgtEl>
                      <p:spTgt spid="2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1" fill="hold">
                      <p:stCondLst>
                        <p:cond delay="0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2000" tmFilter="0, 0; .2, .5; .8, .5; 1, 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8" dur="1000" autoRev="1" fill="hold"/>
                                        <p:tgtEl>
                                          <p:spTgt spid="2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6"/>
                                            </p:cond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9"/>
                  </p:tgtEl>
                </p:cond>
              </p:nextCondLst>
            </p:seq>
            <p:seq concurrent="1" nextAc="seek">
              <p:cTn id="239" restart="whenNotActive" fill="hold" evtFilter="cancelBubble" nodeType="interactiveSeq">
                <p:stCondLst>
                  <p:cond evt="onClick" delay="0">
                    <p:tgtEl>
                      <p:spTgt spid="2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0" fill="hold">
                      <p:stCondLst>
                        <p:cond delay="0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5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528"/>
                            </p:stCondLst>
                            <p:childTnLst>
                              <p:par>
                                <p:cTn id="25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2"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7"/>
                  </p:tgtEl>
                </p:cond>
              </p:nextCondLst>
            </p:seq>
            <p:seq concurrent="1" nextAc="seek">
              <p:cTn id="254" restart="whenNotActive" fill="hold" evtFilter="cancelBubble" nodeType="interactiveSeq">
                <p:stCondLst>
                  <p:cond evt="onClick" delay="0">
                    <p:tgtEl>
                      <p:spTgt spid="2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5" fill="hold">
                      <p:stCondLst>
                        <p:cond delay="0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0" dur="2000" tmFilter="0, 0; .2, .5; .8, .5; 1, 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1" dur="1000" autoRev="1" fill="hold"/>
                                        <p:tgtEl>
                                          <p:spTgt spid="28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59"/>
                                            </p:cond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4"/>
                  </p:tgtEl>
                </p:cond>
              </p:nextCondLst>
            </p:seq>
            <p:seq concurrent="1" nextAc="seek">
              <p:cTn id="262" restart="whenNotActive" fill="hold" evtFilter="cancelBubble" nodeType="interactiveSeq">
                <p:stCondLst>
                  <p:cond evt="onClick" delay="0">
                    <p:tgtEl>
                      <p:spTgt spid="2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8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528"/>
                            </p:stCondLst>
                            <p:childTnLst>
                              <p:par>
                                <p:cTn id="27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5"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2"/>
                  </p:tgtEl>
                </p:cond>
              </p:nextCondLst>
            </p:seq>
            <p:seq concurrent="1" nextAc="seek">
              <p:cTn id="277" restart="whenNotActive" fill="hold" evtFilter="cancelBubble" nodeType="interactiveSeq">
                <p:stCondLst>
                  <p:cond evt="onClick" delay="0">
                    <p:tgtEl>
                      <p:spTgt spid="2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8" fill="hold">
                      <p:stCondLst>
                        <p:cond delay="0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2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4" dur="10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82"/>
                                            </p:cond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5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0" presetID="26" presetClass="emph" presetSubtype="0" repeatCount="200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1" dur="2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2" dur="10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90"/>
                                            </p:cond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"/>
                  </p:tgtEl>
                </p:cond>
              </p:nextCondLst>
            </p:seq>
            <p:seq concurrent="1" nextAc="seek">
              <p:cTn id="29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4" fill="hold">
                      <p:stCondLst>
                        <p:cond delay="0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9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4" fill="hold">
                            <p:stCondLst>
                              <p:cond delay="528"/>
                            </p:stCondLst>
                            <p:childTnLst>
                              <p:par>
                                <p:cTn id="30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0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9" fill="hold">
                      <p:stCondLst>
                        <p:cond delay="0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26" presetClass="emph" presetSubtype="0" repeatCount="200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20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5" dur="100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13"/>
                                            </p:cond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16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7" fill="hold">
                      <p:stCondLst>
                        <p:cond delay="0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1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2" dur="20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3" dur="100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21"/>
                                            </p:cond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32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5" fill="hold">
                      <p:stCondLst>
                        <p:cond delay="0"/>
                      </p:stCondLst>
                      <p:childTnLst>
                        <p:par>
                          <p:cTn id="326" fill="hold">
                            <p:stCondLst>
                              <p:cond delay="0"/>
                            </p:stCondLst>
                            <p:childTnLst>
                              <p:par>
                                <p:cTn id="3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0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5" fill="hold">
                            <p:stCondLst>
                              <p:cond delay="528"/>
                            </p:stCondLst>
                            <p:childTnLst>
                              <p:par>
                                <p:cTn id="33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339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0" fill="hold">
                      <p:stCondLst>
                        <p:cond delay="0"/>
                      </p:stCondLst>
                      <p:childTnLst>
                        <p:par>
                          <p:cTn id="341" fill="hold">
                            <p:stCondLst>
                              <p:cond delay="0"/>
                            </p:stCondLst>
                            <p:childTnLst>
                              <p:par>
                                <p:cTn id="3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20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100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45"/>
                                            </p:cond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34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9" fill="hold">
                      <p:stCondLst>
                        <p:cond delay="0"/>
                      </p:stCondLst>
                      <p:childTnLst>
                        <p:par>
                          <p:cTn id="350" fill="hold">
                            <p:stCondLst>
                              <p:cond delay="0"/>
                            </p:stCondLst>
                            <p:childTnLst>
                              <p:par>
                                <p:cTn id="3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4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9" fill="hold">
                            <p:stCondLst>
                              <p:cond delay="528"/>
                            </p:stCondLst>
                            <p:childTnLst>
                              <p:par>
                                <p:cTn id="36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363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4" fill="hold">
                      <p:stCondLst>
                        <p:cond delay="0"/>
                      </p:stCondLst>
                      <p:childTnLst>
                        <p:par>
                          <p:cTn id="365" fill="hold">
                            <p:stCondLst>
                              <p:cond delay="0"/>
                            </p:stCondLst>
                            <p:childTnLst>
                              <p:par>
                                <p:cTn id="3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>
                            <p:stCondLst>
                              <p:cond delay="0"/>
                            </p:stCondLst>
                            <p:childTnLst>
                              <p:par>
                                <p:cTn id="369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0" dur="20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1" dur="100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69"/>
                                            </p:cond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372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3" fill="hold">
                      <p:stCondLst>
                        <p:cond delay="0"/>
                      </p:stCondLst>
                      <p:childTnLst>
                        <p:par>
                          <p:cTn id="374" fill="hold">
                            <p:stCondLst>
                              <p:cond delay="0"/>
                            </p:stCondLst>
                            <p:childTnLst>
                              <p:par>
                                <p:cTn id="3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8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3" fill="hold">
                            <p:stCondLst>
                              <p:cond delay="528"/>
                            </p:stCondLst>
                            <p:childTnLst>
                              <p:par>
                                <p:cTn id="38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387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8" fill="hold">
                      <p:stCondLst>
                        <p:cond delay="0"/>
                      </p:stCondLst>
                      <p:childTnLst>
                        <p:par>
                          <p:cTn id="389" fill="hold">
                            <p:stCondLst>
                              <p:cond delay="0"/>
                            </p:stCondLst>
                            <p:childTnLst>
                              <p:par>
                                <p:cTn id="39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2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3" dur="2000" tmFilter="0, 0; .2, .5; .8, .5; 1, 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4" dur="1000" autoRev="1" fill="hold"/>
                                        <p:tgtEl>
                                          <p:spTgt spid="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92"/>
                                            </p:cond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395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6" fill="hold">
                      <p:stCondLst>
                        <p:cond delay="0"/>
                      </p:stCondLst>
                      <p:childTnLst>
                        <p:par>
                          <p:cTn id="397" fill="hold">
                            <p:stCondLst>
                              <p:cond delay="0"/>
                            </p:stCondLst>
                            <p:childTnLst>
                              <p:par>
                                <p:cTn id="39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1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6" fill="hold">
                            <p:stCondLst>
                              <p:cond delay="528"/>
                            </p:stCondLst>
                            <p:childTnLst>
                              <p:par>
                                <p:cTn id="40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410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1" fill="hold">
                      <p:stCondLst>
                        <p:cond delay="0"/>
                      </p:stCondLst>
                      <p:childTnLst>
                        <p:par>
                          <p:cTn id="412" fill="hold">
                            <p:stCondLst>
                              <p:cond delay="0"/>
                            </p:stCondLst>
                            <p:childTnLst>
                              <p:par>
                                <p:cTn id="4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5" fill="hold">
                            <p:stCondLst>
                              <p:cond delay="0"/>
                            </p:stCondLst>
                            <p:childTnLst>
                              <p:par>
                                <p:cTn id="416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7" dur="20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8" dur="100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16"/>
                                            </p:cond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419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0" fill="hold">
                      <p:stCondLst>
                        <p:cond delay="0"/>
                      </p:stCondLst>
                      <p:childTnLst>
                        <p:par>
                          <p:cTn id="421" fill="hold">
                            <p:stCondLst>
                              <p:cond delay="0"/>
                            </p:stCondLst>
                            <p:childTnLst>
                              <p:par>
                                <p:cTn id="4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5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0" fill="hold">
                            <p:stCondLst>
                              <p:cond delay="528"/>
                            </p:stCondLst>
                            <p:childTnLst>
                              <p:par>
                                <p:cTn id="43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434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5" fill="hold">
                      <p:stCondLst>
                        <p:cond delay="0"/>
                      </p:stCondLst>
                      <p:childTnLst>
                        <p:par>
                          <p:cTn id="436" fill="hold">
                            <p:stCondLst>
                              <p:cond delay="0"/>
                            </p:stCondLst>
                            <p:childTnLst>
                              <p:par>
                                <p:cTn id="4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0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5" fill="hold">
                            <p:stCondLst>
                              <p:cond delay="528"/>
                            </p:stCondLst>
                            <p:childTnLst>
                              <p:par>
                                <p:cTn id="44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449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0" fill="hold">
                      <p:stCondLst>
                        <p:cond delay="0"/>
                      </p:stCondLst>
                      <p:childTnLst>
                        <p:par>
                          <p:cTn id="451" fill="hold">
                            <p:stCondLst>
                              <p:cond delay="0"/>
                            </p:stCondLst>
                            <p:childTnLst>
                              <p:par>
                                <p:cTn id="4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4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5" dur="20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6" dur="100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54"/>
                                            </p:cond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457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8" fill="hold">
                      <p:stCondLst>
                        <p:cond delay="0"/>
                      </p:stCondLst>
                      <p:childTnLst>
                        <p:par>
                          <p:cTn id="459" fill="hold">
                            <p:stCondLst>
                              <p:cond delay="0"/>
                            </p:stCondLst>
                            <p:childTnLst>
                              <p:par>
                                <p:cTn id="4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2" fill="hold">
                            <p:stCondLst>
                              <p:cond delay="0"/>
                            </p:stCondLst>
                            <p:childTnLst>
                              <p:par>
                                <p:cTn id="463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4" dur="2000" tmFilter="0, 0; .2, .5; .8, .5; 1, 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5" dur="1000" autoRev="1" fill="hold"/>
                                        <p:tgtEl>
                                          <p:spTgt spid="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63"/>
                                            </p:cond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466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7" fill="hold">
                      <p:stCondLst>
                        <p:cond delay="0"/>
                      </p:stCondLst>
                      <p:childTnLst>
                        <p:par>
                          <p:cTn id="468" fill="hold">
                            <p:stCondLst>
                              <p:cond delay="0"/>
                            </p:stCondLst>
                            <p:childTnLst>
                              <p:par>
                                <p:cTn id="46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2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7" fill="hold">
                            <p:stCondLst>
                              <p:cond delay="528"/>
                            </p:stCondLst>
                            <p:childTnLst>
                              <p:par>
                                <p:cTn id="47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481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2" fill="hold">
                      <p:stCondLst>
                        <p:cond delay="0"/>
                      </p:stCondLst>
                      <p:childTnLst>
                        <p:par>
                          <p:cTn id="483" fill="hold">
                            <p:stCondLst>
                              <p:cond delay="0"/>
                            </p:stCondLst>
                            <p:childTnLst>
                              <p:par>
                                <p:cTn id="48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7" dur="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2" fill="hold">
                            <p:stCondLst>
                              <p:cond delay="528"/>
                            </p:stCondLst>
                            <p:childTnLst>
                              <p:par>
                                <p:cTn id="49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496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7" fill="hold">
                      <p:stCondLst>
                        <p:cond delay="0"/>
                      </p:stCondLst>
                      <p:childTnLst>
                        <p:par>
                          <p:cTn id="498" fill="hold">
                            <p:stCondLst>
                              <p:cond delay="0"/>
                            </p:stCondLst>
                            <p:childTnLst>
                              <p:par>
                                <p:cTn id="49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1" fill="hold">
                            <p:stCondLst>
                              <p:cond delay="0"/>
                            </p:stCondLst>
                            <p:childTnLst>
                              <p:par>
                                <p:cTn id="502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3" dur="2000" tmFilter="0, 0; .2, .5; .8, .5; 1, 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4" dur="1000" autoRev="1" fill="hold"/>
                                        <p:tgtEl>
                                          <p:spTgt spid="8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02"/>
                                            </p:cond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 rot="-5400000">
            <a:off x="7086600" y="-914400"/>
            <a:ext cx="4114800" cy="18288000"/>
            <a:chOff x="0" y="0"/>
            <a:chExt cx="1083733" cy="481659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83733" cy="4816592"/>
            </a:xfrm>
            <a:custGeom>
              <a:avLst/>
              <a:gdLst/>
              <a:ahLst/>
              <a:cxnLst/>
              <a:rect l="l" t="t" r="r" b="b"/>
              <a:pathLst>
                <a:path w="1083733" h="4816592">
                  <a:moveTo>
                    <a:pt x="0" y="0"/>
                  </a:moveTo>
                  <a:lnTo>
                    <a:pt x="1083733" y="0"/>
                  </a:lnTo>
                  <a:lnTo>
                    <a:pt x="1083733" y="4816592"/>
                  </a:lnTo>
                  <a:lnTo>
                    <a:pt x="0" y="4816592"/>
                  </a:lnTo>
                  <a:close/>
                </a:path>
              </a:pathLst>
            </a:custGeom>
            <a:gradFill rotWithShape="1">
              <a:gsLst>
                <a:gs pos="0">
                  <a:srgbClr val="E72625">
                    <a:alpha val="100000"/>
                  </a:srgbClr>
                </a:gs>
                <a:gs pos="50000">
                  <a:srgbClr val="A61E22">
                    <a:alpha val="100000"/>
                  </a:srgbClr>
                </a:gs>
                <a:gs pos="100000">
                  <a:srgbClr val="A61E22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1083733" cy="48832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-126578" y="6172198"/>
            <a:ext cx="18288000" cy="13716000"/>
          </a:xfrm>
          <a:custGeom>
            <a:avLst/>
            <a:gdLst/>
            <a:ahLst/>
            <a:cxnLst/>
            <a:rect l="l" t="t" r="r" b="b"/>
            <a:pathLst>
              <a:path w="18288000" h="13716000">
                <a:moveTo>
                  <a:pt x="0" y="0"/>
                </a:moveTo>
                <a:lnTo>
                  <a:pt x="18288000" y="0"/>
                </a:lnTo>
                <a:lnTo>
                  <a:pt x="18288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0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2655264" y="0"/>
            <a:ext cx="23598529" cy="6843573"/>
          </a:xfrm>
          <a:custGeom>
            <a:avLst/>
            <a:gdLst/>
            <a:ahLst/>
            <a:cxnLst/>
            <a:rect l="l" t="t" r="r" b="b"/>
            <a:pathLst>
              <a:path w="23598529" h="6843573">
                <a:moveTo>
                  <a:pt x="0" y="0"/>
                </a:moveTo>
                <a:lnTo>
                  <a:pt x="23598528" y="0"/>
                </a:lnTo>
                <a:lnTo>
                  <a:pt x="23598528" y="6843573"/>
                </a:lnTo>
                <a:lnTo>
                  <a:pt x="0" y="684357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69EC7054-007C-77F9-181A-2E939DBAC972}"/>
              </a:ext>
            </a:extLst>
          </p:cNvPr>
          <p:cNvGrpSpPr/>
          <p:nvPr/>
        </p:nvGrpSpPr>
        <p:grpSpPr>
          <a:xfrm>
            <a:off x="2593413" y="3148464"/>
            <a:ext cx="13101174" cy="11850693"/>
            <a:chOff x="2593413" y="3148464"/>
            <a:chExt cx="13101174" cy="11850693"/>
          </a:xfrm>
        </p:grpSpPr>
        <p:grpSp>
          <p:nvGrpSpPr>
            <p:cNvPr id="8" name="Group 8"/>
            <p:cNvGrpSpPr/>
            <p:nvPr/>
          </p:nvGrpSpPr>
          <p:grpSpPr>
            <a:xfrm>
              <a:off x="2593413" y="3148464"/>
              <a:ext cx="13101174" cy="11850693"/>
              <a:chOff x="0" y="0"/>
              <a:chExt cx="17468231" cy="15800924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7633567" y="2660047"/>
                <a:ext cx="2201097" cy="13140877"/>
              </a:xfrm>
              <a:custGeom>
                <a:avLst/>
                <a:gdLst/>
                <a:ahLst/>
                <a:cxnLst/>
                <a:rect l="l" t="t" r="r" b="b"/>
                <a:pathLst>
                  <a:path w="2201097" h="13140877">
                    <a:moveTo>
                      <a:pt x="0" y="0"/>
                    </a:moveTo>
                    <a:lnTo>
                      <a:pt x="2201097" y="0"/>
                    </a:lnTo>
                    <a:lnTo>
                      <a:pt x="2201097" y="13140877"/>
                    </a:lnTo>
                    <a:lnTo>
                      <a:pt x="0" y="13140877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  <a:stretch>
                  <a:fillRect/>
                </a:stretch>
              </a:blipFill>
            </p:spPr>
          </p:sp>
          <p:sp>
            <p:nvSpPr>
              <p:cNvPr id="10" name="Freeform 10"/>
              <p:cNvSpPr/>
              <p:nvPr/>
            </p:nvSpPr>
            <p:spPr>
              <a:xfrm rot="-140643">
                <a:off x="117025" y="349899"/>
                <a:ext cx="17234182" cy="6075049"/>
              </a:xfrm>
              <a:custGeom>
                <a:avLst/>
                <a:gdLst/>
                <a:ahLst/>
                <a:cxnLst/>
                <a:rect l="l" t="t" r="r" b="b"/>
                <a:pathLst>
                  <a:path w="17234182" h="6075049">
                    <a:moveTo>
                      <a:pt x="0" y="0"/>
                    </a:moveTo>
                    <a:lnTo>
                      <a:pt x="17234181" y="0"/>
                    </a:lnTo>
                    <a:lnTo>
                      <a:pt x="17234181" y="6075049"/>
                    </a:lnTo>
                    <a:lnTo>
                      <a:pt x="0" y="607504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1">
                  <a:extLst>
                    <a:ext uri="{96DAC541-7B7A-43D3-8B79-37D633B846F1}">
                      <asvg:svgBlip xmlns:asvg="http://schemas.microsoft.com/office/drawing/2016/SVG/main" r:embed="rId12"/>
                    </a:ext>
                  </a:extLst>
                </a:blip>
                <a:stretch>
                  <a:fillRect/>
                </a:stretch>
              </a:blipFill>
              <a:ln cap="sq">
                <a:noFill/>
                <a:prstDash val="solid"/>
                <a:miter/>
              </a:ln>
            </p:spPr>
          </p:sp>
        </p:grpSp>
        <p:sp>
          <p:nvSpPr>
            <p:cNvPr id="11" name="TextBox 11"/>
            <p:cNvSpPr txBox="1"/>
            <p:nvPr/>
          </p:nvSpPr>
          <p:spPr>
            <a:xfrm rot="-140643">
              <a:off x="4140459" y="4932842"/>
              <a:ext cx="10200131" cy="24631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0160"/>
                </a:lnSpc>
                <a:spcBef>
                  <a:spcPct val="0"/>
                </a:spcBef>
              </a:pPr>
              <a:r>
                <a:rPr lang="en-US" sz="14400" dirty="0">
                  <a:solidFill>
                    <a:srgbClr val="DB0E0E"/>
                  </a:solidFill>
                  <a:latin typeface="Carlsons Script"/>
                  <a:ea typeface="Carlsons Script"/>
                  <a:cs typeface="Carlsons Script"/>
                  <a:sym typeface="Carlsons Script"/>
                </a:rPr>
                <a:t>Game Over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 rot="-140643">
              <a:off x="7007237" y="4243462"/>
              <a:ext cx="4473976" cy="9196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040"/>
                </a:lnSpc>
                <a:spcBef>
                  <a:spcPct val="0"/>
                </a:spcBef>
              </a:pPr>
              <a:r>
                <a:rPr lang="en-US" sz="3600" dirty="0">
                  <a:solidFill>
                    <a:srgbClr val="DB0E0E"/>
                  </a:solidFill>
                  <a:latin typeface="Sailors"/>
                  <a:ea typeface="Sailors"/>
                  <a:cs typeface="Sailors"/>
                  <a:sym typeface="Sailors"/>
                </a:rPr>
                <a:t>we hope you had fun</a:t>
              </a:r>
            </a:p>
          </p:txBody>
        </p:sp>
      </p:grpSp>
      <p:pic>
        <p:nvPicPr>
          <p:cNvPr id="79" name="Picture 78">
            <a:extLst>
              <a:ext uri="{FF2B5EF4-FFF2-40B4-BE49-F238E27FC236}">
                <a16:creationId xmlns:a16="http://schemas.microsoft.com/office/drawing/2014/main" id="{3056AF9E-86BD-31A1-AE63-03C9F0EDB33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65286"/>
            <a:ext cx="609600" cy="521713"/>
          </a:xfrm>
          <a:prstGeom prst="rect">
            <a:avLst/>
          </a:prstGeom>
        </p:spPr>
      </p:pic>
      <p:pic>
        <p:nvPicPr>
          <p:cNvPr id="81" name="byronatoraustralia-circus-11794">
            <a:hlinkClick r:id="" action="ppaction://media"/>
            <a:extLst>
              <a:ext uri="{FF2B5EF4-FFF2-40B4-BE49-F238E27FC236}">
                <a16:creationId xmlns:a16="http://schemas.microsoft.com/office/drawing/2014/main" id="{79EF56F4-D923-B1E8-D232-1201E57283A1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222.8696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5240" y="-812801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2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1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0819" fill="hold"/>
                                        <p:tgtEl>
                                          <p:spTgt spid="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1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0" y="0"/>
            <a:ext cx="18288000" cy="3657600"/>
          </a:xfrm>
          <a:custGeom>
            <a:avLst/>
            <a:gdLst/>
            <a:ahLst/>
            <a:cxnLst/>
            <a:rect l="l" t="t" r="r" b="b"/>
            <a:pathLst>
              <a:path w="18288000" h="3657600">
                <a:moveTo>
                  <a:pt x="0" y="0"/>
                </a:moveTo>
                <a:lnTo>
                  <a:pt x="18288000" y="0"/>
                </a:lnTo>
                <a:lnTo>
                  <a:pt x="18288000" y="3657600"/>
                </a:lnTo>
                <a:lnTo>
                  <a:pt x="0" y="36576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8368661"/>
            <a:ext cx="18288000" cy="2194560"/>
          </a:xfrm>
          <a:custGeom>
            <a:avLst/>
            <a:gdLst/>
            <a:ahLst/>
            <a:cxnLst/>
            <a:rect l="l" t="t" r="r" b="b"/>
            <a:pathLst>
              <a:path w="18288000" h="2194560">
                <a:moveTo>
                  <a:pt x="0" y="0"/>
                </a:moveTo>
                <a:lnTo>
                  <a:pt x="18288000" y="0"/>
                </a:lnTo>
                <a:lnTo>
                  <a:pt x="18288000" y="2194560"/>
                </a:lnTo>
                <a:lnTo>
                  <a:pt x="0" y="219456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621389" y="3525382"/>
            <a:ext cx="15045222" cy="29904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451"/>
              </a:lnSpc>
              <a:spcBef>
                <a:spcPct val="0"/>
              </a:spcBef>
            </a:pPr>
            <a:r>
              <a:rPr lang="en-US" sz="17465">
                <a:solidFill>
                  <a:srgbClr val="DB0E0E"/>
                </a:solidFill>
                <a:latin typeface="Carlsons Script"/>
                <a:ea typeface="Carlsons Script"/>
                <a:cs typeface="Carlsons Script"/>
                <a:sym typeface="Carlsons Script"/>
              </a:rPr>
              <a:t>Balloon Pop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451656" y="3525382"/>
            <a:ext cx="13384688" cy="29904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451"/>
              </a:lnSpc>
              <a:spcBef>
                <a:spcPct val="0"/>
              </a:spcBef>
            </a:pPr>
            <a:r>
              <a:rPr lang="en-US" sz="17465" dirty="0">
                <a:solidFill>
                  <a:srgbClr val="DB0E0E"/>
                </a:solidFill>
                <a:latin typeface="Carlsons Script"/>
                <a:ea typeface="Carlsons Script"/>
                <a:cs typeface="Carlsons Script"/>
                <a:sym typeface="Carlsons Script"/>
              </a:rPr>
              <a:t>Balloon Pop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964839" y="6792039"/>
            <a:ext cx="14358321" cy="1021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200"/>
              </a:lnSpc>
            </a:pPr>
            <a:r>
              <a:rPr lang="en-US" sz="7200">
                <a:solidFill>
                  <a:srgbClr val="DB0E0E"/>
                </a:solidFill>
                <a:latin typeface="Sailors"/>
                <a:ea typeface="Sailors"/>
                <a:cs typeface="Sailors"/>
                <a:sym typeface="Sailors"/>
              </a:rPr>
              <a:t>Darts game</a:t>
            </a:r>
          </a:p>
        </p:txBody>
      </p:sp>
      <p:sp>
        <p:nvSpPr>
          <p:cNvPr id="8" name="Freeform 8"/>
          <p:cNvSpPr/>
          <p:nvPr/>
        </p:nvSpPr>
        <p:spPr>
          <a:xfrm>
            <a:off x="1028700" y="6294391"/>
            <a:ext cx="2345984" cy="2563917"/>
          </a:xfrm>
          <a:custGeom>
            <a:avLst/>
            <a:gdLst/>
            <a:ahLst/>
            <a:cxnLst/>
            <a:rect l="l" t="t" r="r" b="b"/>
            <a:pathLst>
              <a:path w="2345984" h="2563917">
                <a:moveTo>
                  <a:pt x="0" y="0"/>
                </a:moveTo>
                <a:lnTo>
                  <a:pt x="2345984" y="0"/>
                </a:lnTo>
                <a:lnTo>
                  <a:pt x="2345984" y="2563917"/>
                </a:lnTo>
                <a:lnTo>
                  <a:pt x="0" y="256391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5836344" y="6294391"/>
            <a:ext cx="1767540" cy="2336955"/>
          </a:xfrm>
          <a:custGeom>
            <a:avLst/>
            <a:gdLst/>
            <a:ahLst/>
            <a:cxnLst/>
            <a:rect l="l" t="t" r="r" b="b"/>
            <a:pathLst>
              <a:path w="1767540" h="2336955">
                <a:moveTo>
                  <a:pt x="0" y="0"/>
                </a:moveTo>
                <a:lnTo>
                  <a:pt x="1767540" y="0"/>
                </a:lnTo>
                <a:lnTo>
                  <a:pt x="1767540" y="2336956"/>
                </a:lnTo>
                <a:lnTo>
                  <a:pt x="0" y="233695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1629" r="-837"/>
            </a:stretch>
          </a:blipFill>
        </p:spPr>
      </p:sp>
      <p:sp>
        <p:nvSpPr>
          <p:cNvPr id="10" name="Freeform 10"/>
          <p:cNvSpPr/>
          <p:nvPr/>
        </p:nvSpPr>
        <p:spPr>
          <a:xfrm rot="-4145852">
            <a:off x="5113570" y="6201870"/>
            <a:ext cx="1575061" cy="1820880"/>
          </a:xfrm>
          <a:custGeom>
            <a:avLst/>
            <a:gdLst/>
            <a:ahLst/>
            <a:cxnLst/>
            <a:rect l="l" t="t" r="r" b="b"/>
            <a:pathLst>
              <a:path w="1575061" h="1820880">
                <a:moveTo>
                  <a:pt x="0" y="0"/>
                </a:moveTo>
                <a:lnTo>
                  <a:pt x="1575061" y="0"/>
                </a:lnTo>
                <a:lnTo>
                  <a:pt x="1575061" y="1820880"/>
                </a:lnTo>
                <a:lnTo>
                  <a:pt x="0" y="182088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6764539" flipV="1">
            <a:off x="11654859" y="6184130"/>
            <a:ext cx="1575061" cy="1820880"/>
          </a:xfrm>
          <a:custGeom>
            <a:avLst/>
            <a:gdLst/>
            <a:ahLst/>
            <a:cxnLst/>
            <a:rect l="l" t="t" r="r" b="b"/>
            <a:pathLst>
              <a:path w="1575061" h="1820880">
                <a:moveTo>
                  <a:pt x="0" y="1820880"/>
                </a:moveTo>
                <a:lnTo>
                  <a:pt x="1575061" y="1820880"/>
                </a:lnTo>
                <a:lnTo>
                  <a:pt x="1575061" y="0"/>
                </a:lnTo>
                <a:lnTo>
                  <a:pt x="0" y="0"/>
                </a:lnTo>
                <a:lnTo>
                  <a:pt x="0" y="182088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6849785" y="2711278"/>
            <a:ext cx="4588428" cy="7229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  <a:spcBef>
                <a:spcPct val="0"/>
              </a:spcBef>
            </a:pPr>
            <a:r>
              <a:rPr lang="en-US" sz="3600" dirty="0">
                <a:solidFill>
                  <a:srgbClr val="DB0E0E"/>
                </a:solidFill>
                <a:latin typeface="Sailors"/>
                <a:ea typeface="Sailors"/>
                <a:cs typeface="Sailors"/>
                <a:sym typeface="Sailors"/>
              </a:rPr>
              <a:t>welcome to the </a:t>
            </a:r>
          </a:p>
        </p:txBody>
      </p:sp>
      <p:pic>
        <p:nvPicPr>
          <p:cNvPr id="2" name="music">
            <a:hlinkClick r:id="" action="ppaction://media"/>
            <a:extLst>
              <a:ext uri="{FF2B5EF4-FFF2-40B4-BE49-F238E27FC236}">
                <a16:creationId xmlns:a16="http://schemas.microsoft.com/office/drawing/2014/main" id="{841625C1-7D9B-9FF1-F7B6-D9DBBBB05C9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45370.2151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0" y="-987422"/>
            <a:ext cx="812800" cy="8128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996DC68-FAD6-DAF4-C254-8B9C6BA7DD2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187682"/>
            <a:ext cx="1200150" cy="120015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BB71B35-0A38-9A11-CB9B-5BF5A031567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65286"/>
            <a:ext cx="609600" cy="5217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3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0" y="-648931"/>
            <a:ext cx="18288000" cy="2194560"/>
          </a:xfrm>
          <a:custGeom>
            <a:avLst/>
            <a:gdLst/>
            <a:ahLst/>
            <a:cxnLst/>
            <a:rect l="l" t="t" r="r" b="b"/>
            <a:pathLst>
              <a:path w="18288000" h="2194560">
                <a:moveTo>
                  <a:pt x="0" y="0"/>
                </a:moveTo>
                <a:lnTo>
                  <a:pt x="18288000" y="0"/>
                </a:lnTo>
                <a:lnTo>
                  <a:pt x="18288000" y="2194560"/>
                </a:lnTo>
                <a:lnTo>
                  <a:pt x="0" y="219456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0"/>
            <a:ext cx="2584609" cy="10287000"/>
          </a:xfrm>
          <a:custGeom>
            <a:avLst/>
            <a:gdLst/>
            <a:ahLst/>
            <a:cxnLst/>
            <a:rect l="l" t="t" r="r" b="b"/>
            <a:pathLst>
              <a:path w="2584609" h="10287000">
                <a:moveTo>
                  <a:pt x="0" y="0"/>
                </a:moveTo>
                <a:lnTo>
                  <a:pt x="2584609" y="0"/>
                </a:lnTo>
                <a:lnTo>
                  <a:pt x="258460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flipH="1">
            <a:off x="15703391" y="0"/>
            <a:ext cx="2584609" cy="10287000"/>
          </a:xfrm>
          <a:custGeom>
            <a:avLst/>
            <a:gdLst/>
            <a:ahLst/>
            <a:cxnLst/>
            <a:rect l="l" t="t" r="r" b="b"/>
            <a:pathLst>
              <a:path w="2584609" h="10287000">
                <a:moveTo>
                  <a:pt x="2584609" y="0"/>
                </a:moveTo>
                <a:lnTo>
                  <a:pt x="0" y="0"/>
                </a:lnTo>
                <a:lnTo>
                  <a:pt x="0" y="10287000"/>
                </a:lnTo>
                <a:lnTo>
                  <a:pt x="2584609" y="10287000"/>
                </a:lnTo>
                <a:lnTo>
                  <a:pt x="2584609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736772" y="4789672"/>
            <a:ext cx="12814456" cy="28988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06"/>
              </a:lnSpc>
            </a:pPr>
            <a:r>
              <a:rPr lang="en-US" sz="7406" dirty="0">
                <a:solidFill>
                  <a:srgbClr val="DB0E0E"/>
                </a:solidFill>
                <a:latin typeface="Sailors"/>
                <a:ea typeface="Sailors"/>
                <a:cs typeface="Sailors"/>
                <a:sym typeface="Sailors"/>
              </a:rPr>
              <a:t>Make a sentence </a:t>
            </a:r>
          </a:p>
          <a:p>
            <a:pPr algn="ctr">
              <a:lnSpc>
                <a:spcPts val="7406"/>
              </a:lnSpc>
            </a:pPr>
            <a:r>
              <a:rPr lang="en-US" sz="7406" dirty="0">
                <a:solidFill>
                  <a:srgbClr val="DB0E0E"/>
                </a:solidFill>
                <a:latin typeface="Sailors"/>
                <a:ea typeface="Sailors"/>
                <a:cs typeface="Sailors"/>
                <a:sym typeface="Sailors"/>
              </a:rPr>
              <a:t>to Pop a balloon </a:t>
            </a:r>
          </a:p>
          <a:p>
            <a:pPr marL="0" lvl="0" indent="0" algn="ctr">
              <a:lnSpc>
                <a:spcPts val="7406"/>
              </a:lnSpc>
            </a:pPr>
            <a:r>
              <a:rPr lang="en-US" sz="7406" dirty="0">
                <a:solidFill>
                  <a:srgbClr val="DB0E0E"/>
                </a:solidFill>
                <a:latin typeface="Sailors"/>
                <a:ea typeface="Sailors"/>
                <a:cs typeface="Sailors"/>
                <a:sym typeface="Sailors"/>
              </a:rPr>
              <a:t>and see what prize you get!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46808" y="2198297"/>
            <a:ext cx="16612492" cy="15100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319"/>
              </a:lnSpc>
              <a:spcBef>
                <a:spcPct val="0"/>
              </a:spcBef>
            </a:pPr>
            <a:r>
              <a:rPr lang="en-US" sz="8799">
                <a:solidFill>
                  <a:srgbClr val="DB0E0E"/>
                </a:solidFill>
                <a:latin typeface="Carlsons Script"/>
                <a:ea typeface="Carlsons Script"/>
                <a:cs typeface="Carlsons Script"/>
                <a:sym typeface="Carlsons Script"/>
              </a:rPr>
              <a:t>How to Play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19D6D36-42A2-80FE-5868-16C8088A384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65286"/>
            <a:ext cx="609600" cy="521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833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0" y="-648931"/>
            <a:ext cx="18288000" cy="2194560"/>
          </a:xfrm>
          <a:custGeom>
            <a:avLst/>
            <a:gdLst/>
            <a:ahLst/>
            <a:cxnLst/>
            <a:rect l="l" t="t" r="r" b="b"/>
            <a:pathLst>
              <a:path w="18288000" h="2194560">
                <a:moveTo>
                  <a:pt x="0" y="0"/>
                </a:moveTo>
                <a:lnTo>
                  <a:pt x="18288000" y="0"/>
                </a:lnTo>
                <a:lnTo>
                  <a:pt x="18288000" y="2194560"/>
                </a:lnTo>
                <a:lnTo>
                  <a:pt x="0" y="219456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0"/>
            <a:ext cx="2584609" cy="10287000"/>
          </a:xfrm>
          <a:custGeom>
            <a:avLst/>
            <a:gdLst/>
            <a:ahLst/>
            <a:cxnLst/>
            <a:rect l="l" t="t" r="r" b="b"/>
            <a:pathLst>
              <a:path w="2584609" h="10287000">
                <a:moveTo>
                  <a:pt x="0" y="0"/>
                </a:moveTo>
                <a:lnTo>
                  <a:pt x="2584609" y="0"/>
                </a:lnTo>
                <a:lnTo>
                  <a:pt x="258460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flipH="1">
            <a:off x="15703391" y="0"/>
            <a:ext cx="2584609" cy="10287000"/>
          </a:xfrm>
          <a:custGeom>
            <a:avLst/>
            <a:gdLst/>
            <a:ahLst/>
            <a:cxnLst/>
            <a:rect l="l" t="t" r="r" b="b"/>
            <a:pathLst>
              <a:path w="2584609" h="10287000">
                <a:moveTo>
                  <a:pt x="2584609" y="0"/>
                </a:moveTo>
                <a:lnTo>
                  <a:pt x="0" y="0"/>
                </a:lnTo>
                <a:lnTo>
                  <a:pt x="0" y="10287000"/>
                </a:lnTo>
                <a:lnTo>
                  <a:pt x="2584609" y="10287000"/>
                </a:lnTo>
                <a:lnTo>
                  <a:pt x="2584609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646808" y="2198297"/>
            <a:ext cx="16612492" cy="15100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319"/>
              </a:lnSpc>
              <a:spcBef>
                <a:spcPct val="0"/>
              </a:spcBef>
            </a:pPr>
            <a:r>
              <a:rPr lang="en-US" sz="8799">
                <a:solidFill>
                  <a:srgbClr val="DB0E0E"/>
                </a:solidFill>
                <a:latin typeface="Carlsons Script"/>
                <a:ea typeface="Carlsons Script"/>
                <a:cs typeface="Carlsons Script"/>
                <a:sym typeface="Carlsons Script"/>
              </a:rPr>
              <a:t>How to Play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BD49730-6F77-9CC8-43C4-D95F508B037B}"/>
              </a:ext>
            </a:extLst>
          </p:cNvPr>
          <p:cNvGrpSpPr/>
          <p:nvPr/>
        </p:nvGrpSpPr>
        <p:grpSpPr>
          <a:xfrm>
            <a:off x="1292304" y="6569678"/>
            <a:ext cx="3326864" cy="1192126"/>
            <a:chOff x="1292304" y="6569678"/>
            <a:chExt cx="3326864" cy="1192126"/>
          </a:xfrm>
        </p:grpSpPr>
        <p:sp>
          <p:nvSpPr>
            <p:cNvPr id="6" name="Freeform 6"/>
            <p:cNvSpPr/>
            <p:nvPr/>
          </p:nvSpPr>
          <p:spPr>
            <a:xfrm>
              <a:off x="1292304" y="6569678"/>
              <a:ext cx="3326864" cy="1192126"/>
            </a:xfrm>
            <a:custGeom>
              <a:avLst/>
              <a:gdLst/>
              <a:ahLst/>
              <a:cxnLst/>
              <a:rect l="l" t="t" r="r" b="b"/>
              <a:pathLst>
                <a:path w="3326864" h="1192126">
                  <a:moveTo>
                    <a:pt x="0" y="0"/>
                  </a:moveTo>
                  <a:lnTo>
                    <a:pt x="3326864" y="0"/>
                  </a:lnTo>
                  <a:lnTo>
                    <a:pt x="3326864" y="1192126"/>
                  </a:lnTo>
                  <a:lnTo>
                    <a:pt x="0" y="11921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TextBox 11"/>
            <p:cNvSpPr txBox="1"/>
            <p:nvPr/>
          </p:nvSpPr>
          <p:spPr>
            <a:xfrm>
              <a:off x="1614387" y="7000378"/>
              <a:ext cx="2682697" cy="38472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ctr">
                <a:lnSpc>
                  <a:spcPts val="2958"/>
                </a:lnSpc>
              </a:pPr>
              <a:r>
                <a:rPr lang="en-US" sz="2958" dirty="0">
                  <a:solidFill>
                    <a:srgbClr val="DB0E0E"/>
                  </a:solidFill>
                  <a:latin typeface="Sailors"/>
                  <a:ea typeface="Sailors"/>
                  <a:cs typeface="Sailors"/>
                  <a:sym typeface="Sailors"/>
                </a:rPr>
                <a:t>Stay standing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2F86760-2759-0AE1-4DA1-9F0C5EDAFF5E}"/>
              </a:ext>
            </a:extLst>
          </p:cNvPr>
          <p:cNvGrpSpPr/>
          <p:nvPr/>
        </p:nvGrpSpPr>
        <p:grpSpPr>
          <a:xfrm>
            <a:off x="5510215" y="6569678"/>
            <a:ext cx="3326864" cy="1192126"/>
            <a:chOff x="5510215" y="6569678"/>
            <a:chExt cx="3326864" cy="1192126"/>
          </a:xfrm>
        </p:grpSpPr>
        <p:sp>
          <p:nvSpPr>
            <p:cNvPr id="7" name="Freeform 7"/>
            <p:cNvSpPr/>
            <p:nvPr/>
          </p:nvSpPr>
          <p:spPr>
            <a:xfrm>
              <a:off x="5510215" y="6569678"/>
              <a:ext cx="3326864" cy="1192126"/>
            </a:xfrm>
            <a:custGeom>
              <a:avLst/>
              <a:gdLst/>
              <a:ahLst/>
              <a:cxnLst/>
              <a:rect l="l" t="t" r="r" b="b"/>
              <a:pathLst>
                <a:path w="3326864" h="1192126">
                  <a:moveTo>
                    <a:pt x="0" y="0"/>
                  </a:moveTo>
                  <a:lnTo>
                    <a:pt x="3326864" y="0"/>
                  </a:lnTo>
                  <a:lnTo>
                    <a:pt x="3326864" y="1192126"/>
                  </a:lnTo>
                  <a:lnTo>
                    <a:pt x="0" y="11921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TextBox 12"/>
            <p:cNvSpPr txBox="1"/>
            <p:nvPr/>
          </p:nvSpPr>
          <p:spPr>
            <a:xfrm>
              <a:off x="5954814" y="7000378"/>
              <a:ext cx="2437666" cy="41888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58"/>
                </a:lnSpc>
              </a:pPr>
              <a:r>
                <a:rPr lang="en-US" sz="2958">
                  <a:solidFill>
                    <a:srgbClr val="DB0E0E"/>
                  </a:solidFill>
                  <a:latin typeface="Sailors"/>
                  <a:ea typeface="Sailors"/>
                  <a:cs typeface="Sailors"/>
                  <a:sym typeface="Sailors"/>
                </a:rPr>
                <a:t>Choose again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B64CD09-4BF6-3B36-816F-B2BADEF7296F}"/>
              </a:ext>
            </a:extLst>
          </p:cNvPr>
          <p:cNvGrpSpPr/>
          <p:nvPr/>
        </p:nvGrpSpPr>
        <p:grpSpPr>
          <a:xfrm>
            <a:off x="9587263" y="6569678"/>
            <a:ext cx="3326864" cy="1192126"/>
            <a:chOff x="9587263" y="6569678"/>
            <a:chExt cx="3326864" cy="1192126"/>
          </a:xfrm>
        </p:grpSpPr>
        <p:sp>
          <p:nvSpPr>
            <p:cNvPr id="8" name="Freeform 8"/>
            <p:cNvSpPr/>
            <p:nvPr/>
          </p:nvSpPr>
          <p:spPr>
            <a:xfrm>
              <a:off x="9587263" y="6569678"/>
              <a:ext cx="3326864" cy="1192126"/>
            </a:xfrm>
            <a:custGeom>
              <a:avLst/>
              <a:gdLst/>
              <a:ahLst/>
              <a:cxnLst/>
              <a:rect l="l" t="t" r="r" b="b"/>
              <a:pathLst>
                <a:path w="3326864" h="1192126">
                  <a:moveTo>
                    <a:pt x="0" y="0"/>
                  </a:moveTo>
                  <a:lnTo>
                    <a:pt x="3326864" y="0"/>
                  </a:lnTo>
                  <a:lnTo>
                    <a:pt x="3326864" y="1192126"/>
                  </a:lnTo>
                  <a:lnTo>
                    <a:pt x="0" y="11921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TextBox 13"/>
            <p:cNvSpPr txBox="1"/>
            <p:nvPr/>
          </p:nvSpPr>
          <p:spPr>
            <a:xfrm>
              <a:off x="10031862" y="7000378"/>
              <a:ext cx="2437666" cy="41888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58"/>
                </a:lnSpc>
              </a:pPr>
              <a:r>
                <a:rPr lang="en-US" sz="2958">
                  <a:solidFill>
                    <a:srgbClr val="DB0E0E"/>
                  </a:solidFill>
                  <a:latin typeface="Sailors"/>
                  <a:ea typeface="Sailors"/>
                  <a:cs typeface="Sailors"/>
                  <a:sym typeface="Sailors"/>
                </a:rPr>
                <a:t>sit down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DD9E1B6-715C-89D9-C931-93ABCEA5A4A3}"/>
              </a:ext>
            </a:extLst>
          </p:cNvPr>
          <p:cNvGrpSpPr/>
          <p:nvPr/>
        </p:nvGrpSpPr>
        <p:grpSpPr>
          <a:xfrm>
            <a:off x="13668832" y="6569678"/>
            <a:ext cx="3326864" cy="1192126"/>
            <a:chOff x="13668832" y="6569678"/>
            <a:chExt cx="3326864" cy="1192126"/>
          </a:xfrm>
        </p:grpSpPr>
        <p:sp>
          <p:nvSpPr>
            <p:cNvPr id="9" name="Freeform 9"/>
            <p:cNvSpPr/>
            <p:nvPr/>
          </p:nvSpPr>
          <p:spPr>
            <a:xfrm>
              <a:off x="13668832" y="6569678"/>
              <a:ext cx="3326864" cy="1192126"/>
            </a:xfrm>
            <a:custGeom>
              <a:avLst/>
              <a:gdLst/>
              <a:ahLst/>
              <a:cxnLst/>
              <a:rect l="l" t="t" r="r" b="b"/>
              <a:pathLst>
                <a:path w="3326864" h="1192126">
                  <a:moveTo>
                    <a:pt x="0" y="0"/>
                  </a:moveTo>
                  <a:lnTo>
                    <a:pt x="3326864" y="0"/>
                  </a:lnTo>
                  <a:lnTo>
                    <a:pt x="3326864" y="1192126"/>
                  </a:lnTo>
                  <a:lnTo>
                    <a:pt x="0" y="11921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TextBox 14"/>
            <p:cNvSpPr txBox="1"/>
            <p:nvPr/>
          </p:nvSpPr>
          <p:spPr>
            <a:xfrm>
              <a:off x="14113431" y="7000378"/>
              <a:ext cx="2437666" cy="41888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58"/>
                </a:lnSpc>
              </a:pPr>
              <a:r>
                <a:rPr lang="en-US" sz="2958" dirty="0">
                  <a:solidFill>
                    <a:srgbClr val="DB0E0E"/>
                  </a:solidFill>
                  <a:latin typeface="Sailors"/>
                  <a:ea typeface="Sailors"/>
                  <a:cs typeface="Sailors"/>
                  <a:sym typeface="Sailors"/>
                </a:rPr>
                <a:t>see the future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4243694" y="8009611"/>
            <a:ext cx="2307403" cy="1452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99"/>
              </a:lnSpc>
            </a:pPr>
            <a:r>
              <a:rPr lang="en-US" sz="2799" dirty="0">
                <a:solidFill>
                  <a:srgbClr val="DB0E0E"/>
                </a:solidFill>
                <a:latin typeface="Sailors"/>
                <a:ea typeface="Sailors"/>
                <a:cs typeface="Sailors"/>
                <a:sym typeface="Sailors"/>
              </a:rPr>
              <a:t>Choose a balloon and see the prize behind it!</a:t>
            </a:r>
          </a:p>
        </p:txBody>
      </p:sp>
      <p:sp>
        <p:nvSpPr>
          <p:cNvPr id="16" name="Freeform 16"/>
          <p:cNvSpPr/>
          <p:nvPr/>
        </p:nvSpPr>
        <p:spPr>
          <a:xfrm>
            <a:off x="2078888" y="4298877"/>
            <a:ext cx="1851039" cy="2022994"/>
          </a:xfrm>
          <a:custGeom>
            <a:avLst/>
            <a:gdLst/>
            <a:ahLst/>
            <a:cxnLst/>
            <a:rect l="l" t="t" r="r" b="b"/>
            <a:pathLst>
              <a:path w="1851039" h="2022994">
                <a:moveTo>
                  <a:pt x="0" y="0"/>
                </a:moveTo>
                <a:lnTo>
                  <a:pt x="1851040" y="0"/>
                </a:lnTo>
                <a:lnTo>
                  <a:pt x="1851040" y="2022994"/>
                </a:lnTo>
                <a:lnTo>
                  <a:pt x="0" y="202299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0391167" y="4324079"/>
            <a:ext cx="1719056" cy="1972591"/>
          </a:xfrm>
          <a:custGeom>
            <a:avLst/>
            <a:gdLst/>
            <a:ahLst/>
            <a:cxnLst/>
            <a:rect l="l" t="t" r="r" b="b"/>
            <a:pathLst>
              <a:path w="1719056" h="1972591">
                <a:moveTo>
                  <a:pt x="0" y="0"/>
                </a:moveTo>
                <a:lnTo>
                  <a:pt x="1719056" y="0"/>
                </a:lnTo>
                <a:lnTo>
                  <a:pt x="1719056" y="1972591"/>
                </a:lnTo>
                <a:lnTo>
                  <a:pt x="0" y="197259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44448" b="-76"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4570806" y="4798956"/>
            <a:ext cx="1522915" cy="1522915"/>
          </a:xfrm>
          <a:custGeom>
            <a:avLst/>
            <a:gdLst/>
            <a:ahLst/>
            <a:cxnLst/>
            <a:rect l="l" t="t" r="r" b="b"/>
            <a:pathLst>
              <a:path w="1522915" h="1522915">
                <a:moveTo>
                  <a:pt x="0" y="0"/>
                </a:moveTo>
                <a:lnTo>
                  <a:pt x="1522915" y="0"/>
                </a:lnTo>
                <a:lnTo>
                  <a:pt x="1522915" y="1522915"/>
                </a:lnTo>
                <a:lnTo>
                  <a:pt x="0" y="152291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6545523" y="4486469"/>
            <a:ext cx="1388194" cy="1835403"/>
          </a:xfrm>
          <a:custGeom>
            <a:avLst/>
            <a:gdLst/>
            <a:ahLst/>
            <a:cxnLst/>
            <a:rect l="l" t="t" r="r" b="b"/>
            <a:pathLst>
              <a:path w="1388194" h="1835403">
                <a:moveTo>
                  <a:pt x="0" y="0"/>
                </a:moveTo>
                <a:lnTo>
                  <a:pt x="1388194" y="0"/>
                </a:lnTo>
                <a:lnTo>
                  <a:pt x="1388194" y="1835402"/>
                </a:lnTo>
                <a:lnTo>
                  <a:pt x="0" y="1835402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-1629" r="-837"/>
            </a:stretch>
          </a:blipFill>
        </p:spPr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4C18697-C173-4D76-D899-F0595FCB2E0E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65286"/>
            <a:ext cx="609600" cy="521713"/>
          </a:xfrm>
          <a:prstGeom prst="rect">
            <a:avLst/>
          </a:prstGeom>
        </p:spPr>
      </p:pic>
      <p:pic>
        <p:nvPicPr>
          <p:cNvPr id="25" name="freesound_community-balloon-pop-48030">
            <a:hlinkClick r:id="" action="ppaction://media"/>
            <a:extLst>
              <a:ext uri="{FF2B5EF4-FFF2-40B4-BE49-F238E27FC236}">
                <a16:creationId xmlns:a16="http://schemas.microsoft.com/office/drawing/2014/main" id="{BE7E92E5-8807-9BC8-7162-CDC65AF345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-15240" y="10904875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28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528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528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528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28"/>
                            </p:stCondLst>
                            <p:childTnLst>
                              <p:par>
                                <p:cTn id="6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0" y="0"/>
            <a:ext cx="18288000" cy="3657600"/>
          </a:xfrm>
          <a:custGeom>
            <a:avLst/>
            <a:gdLst/>
            <a:ahLst/>
            <a:cxnLst/>
            <a:rect l="l" t="t" r="r" b="b"/>
            <a:pathLst>
              <a:path w="18288000" h="3657600">
                <a:moveTo>
                  <a:pt x="0" y="0"/>
                </a:moveTo>
                <a:lnTo>
                  <a:pt x="18288000" y="0"/>
                </a:lnTo>
                <a:lnTo>
                  <a:pt x="18288000" y="3657600"/>
                </a:lnTo>
                <a:lnTo>
                  <a:pt x="0" y="36576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327AA3F-DBD4-AF97-A3EB-D3D3963D64A1}"/>
              </a:ext>
            </a:extLst>
          </p:cNvPr>
          <p:cNvGrpSpPr/>
          <p:nvPr/>
        </p:nvGrpSpPr>
        <p:grpSpPr>
          <a:xfrm>
            <a:off x="2593413" y="3657600"/>
            <a:ext cx="13101174" cy="11850693"/>
            <a:chOff x="2593413" y="3657600"/>
            <a:chExt cx="13101174" cy="11850693"/>
          </a:xfrm>
        </p:grpSpPr>
        <p:grpSp>
          <p:nvGrpSpPr>
            <p:cNvPr id="4" name="Group 4"/>
            <p:cNvGrpSpPr/>
            <p:nvPr/>
          </p:nvGrpSpPr>
          <p:grpSpPr>
            <a:xfrm>
              <a:off x="2593413" y="3657600"/>
              <a:ext cx="13101174" cy="11850693"/>
              <a:chOff x="0" y="0"/>
              <a:chExt cx="17468231" cy="15800924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7633567" y="2660047"/>
                <a:ext cx="2201097" cy="13140877"/>
              </a:xfrm>
              <a:custGeom>
                <a:avLst/>
                <a:gdLst/>
                <a:ahLst/>
                <a:cxnLst/>
                <a:rect l="l" t="t" r="r" b="b"/>
                <a:pathLst>
                  <a:path w="2201097" h="13140877">
                    <a:moveTo>
                      <a:pt x="0" y="0"/>
                    </a:moveTo>
                    <a:lnTo>
                      <a:pt x="2201097" y="0"/>
                    </a:lnTo>
                    <a:lnTo>
                      <a:pt x="2201097" y="13140877"/>
                    </a:lnTo>
                    <a:lnTo>
                      <a:pt x="0" y="13140877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8">
                  <a:extLs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tretch>
                  <a:fillRect/>
                </a:stretch>
              </a:blipFill>
            </p:spPr>
          </p:sp>
          <p:sp>
            <p:nvSpPr>
              <p:cNvPr id="6" name="Freeform 6"/>
              <p:cNvSpPr/>
              <p:nvPr/>
            </p:nvSpPr>
            <p:spPr>
              <a:xfrm rot="-140643">
                <a:off x="117025" y="349899"/>
                <a:ext cx="17234182" cy="6075049"/>
              </a:xfrm>
              <a:custGeom>
                <a:avLst/>
                <a:gdLst/>
                <a:ahLst/>
                <a:cxnLst/>
                <a:rect l="l" t="t" r="r" b="b"/>
                <a:pathLst>
                  <a:path w="17234182" h="6075049">
                    <a:moveTo>
                      <a:pt x="0" y="0"/>
                    </a:moveTo>
                    <a:lnTo>
                      <a:pt x="17234181" y="0"/>
                    </a:lnTo>
                    <a:lnTo>
                      <a:pt x="17234181" y="6075049"/>
                    </a:lnTo>
                    <a:lnTo>
                      <a:pt x="0" y="607504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a:blipFill>
              <a:ln cap="sq">
                <a:noFill/>
                <a:prstDash val="solid"/>
                <a:miter/>
              </a:ln>
            </p:spPr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8192F8C-9736-A167-91F6-B982A084D008}"/>
                </a:ext>
              </a:extLst>
            </p:cNvPr>
            <p:cNvSpPr txBox="1"/>
            <p:nvPr/>
          </p:nvSpPr>
          <p:spPr>
            <a:xfrm rot="-140643">
              <a:off x="4561707" y="4875567"/>
              <a:ext cx="9320967" cy="32188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5059"/>
                </a:lnSpc>
                <a:spcBef>
                  <a:spcPct val="0"/>
                </a:spcBef>
              </a:pPr>
              <a:r>
                <a:rPr lang="en-US" sz="17899" u="none" strike="noStrike" dirty="0">
                  <a:solidFill>
                    <a:srgbClr val="FBC909"/>
                  </a:solidFill>
                  <a:latin typeface="Carlsons Script"/>
                  <a:ea typeface="Carlsons Script"/>
                  <a:cs typeface="Carlsons Script"/>
                  <a:sym typeface="Carlsons Script"/>
                </a:rPr>
                <a:t>Round 1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 rot="-140643">
              <a:off x="4476699" y="4838136"/>
              <a:ext cx="9320967" cy="30561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5059"/>
                </a:lnSpc>
                <a:spcBef>
                  <a:spcPct val="0"/>
                </a:spcBef>
              </a:pPr>
              <a:r>
                <a:rPr lang="en-US" sz="17899" u="none" strike="noStrike" dirty="0">
                  <a:solidFill>
                    <a:srgbClr val="DB0E0E"/>
                  </a:solidFill>
                  <a:latin typeface="Carlsons Script"/>
                  <a:ea typeface="Carlsons Script"/>
                  <a:cs typeface="Carlsons Script"/>
                  <a:sym typeface="Carlsons Script"/>
                </a:rPr>
                <a:t>Round 1</a:t>
              </a:r>
            </a:p>
          </p:txBody>
        </p:sp>
      </p:grpSp>
      <p:pic>
        <p:nvPicPr>
          <p:cNvPr id="2" name="byronatoraustralia-circus-11794">
            <a:hlinkClick r:id="" action="ppaction://media"/>
            <a:extLst>
              <a:ext uri="{FF2B5EF4-FFF2-40B4-BE49-F238E27FC236}">
                <a16:creationId xmlns:a16="http://schemas.microsoft.com/office/drawing/2014/main" id="{72F94A7E-05BB-3999-F623-9F11B683879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9818.4051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5240" y="-812801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5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429AEEFA-B2A0-E30D-5594-2F987AF7BD36}"/>
              </a:ext>
            </a:extLst>
          </p:cNvPr>
          <p:cNvGrpSpPr/>
          <p:nvPr/>
        </p:nvGrpSpPr>
        <p:grpSpPr>
          <a:xfrm>
            <a:off x="2208842" y="3136724"/>
            <a:ext cx="15730428" cy="6720078"/>
            <a:chOff x="2208842" y="3136724"/>
            <a:chExt cx="15730428" cy="6720078"/>
          </a:xfrm>
        </p:grpSpPr>
        <p:grpSp>
          <p:nvGrpSpPr>
            <p:cNvPr id="7" name="Group 4">
              <a:extLst>
                <a:ext uri="{FF2B5EF4-FFF2-40B4-BE49-F238E27FC236}">
                  <a16:creationId xmlns:a16="http://schemas.microsoft.com/office/drawing/2014/main" id="{533CF898-24BA-D4E2-A4E5-E32E6861E99A}"/>
                </a:ext>
              </a:extLst>
            </p:cNvPr>
            <p:cNvGrpSpPr/>
            <p:nvPr/>
          </p:nvGrpSpPr>
          <p:grpSpPr>
            <a:xfrm>
              <a:off x="2208842" y="3136724"/>
              <a:ext cx="15730428" cy="6720078"/>
              <a:chOff x="0" y="0"/>
              <a:chExt cx="323189093" cy="138067178"/>
            </a:xfrm>
          </p:grpSpPr>
          <p:sp>
            <p:nvSpPr>
              <p:cNvPr id="107" name="Freeform 5">
                <a:extLst>
                  <a:ext uri="{FF2B5EF4-FFF2-40B4-BE49-F238E27FC236}">
                    <a16:creationId xmlns:a16="http://schemas.microsoft.com/office/drawing/2014/main" id="{5EAC1C4D-8DBA-7CEC-22B3-12A34F6E554F}"/>
                  </a:ext>
                </a:extLst>
              </p:cNvPr>
              <p:cNvSpPr/>
              <p:nvPr/>
            </p:nvSpPr>
            <p:spPr>
              <a:xfrm>
                <a:off x="0" y="0"/>
                <a:ext cx="323189104" cy="138067182"/>
              </a:xfrm>
              <a:custGeom>
                <a:avLst/>
                <a:gdLst/>
                <a:ahLst/>
                <a:cxnLst/>
                <a:rect l="l" t="t" r="r" b="b"/>
                <a:pathLst>
                  <a:path w="323189104" h="138067182">
                    <a:moveTo>
                      <a:pt x="11812" y="0"/>
                    </a:moveTo>
                    <a:lnTo>
                      <a:pt x="323177297" y="0"/>
                    </a:lnTo>
                    <a:cubicBezTo>
                      <a:pt x="323180422" y="0"/>
                      <a:pt x="323183424" y="1244"/>
                      <a:pt x="323185656" y="3460"/>
                    </a:cubicBezTo>
                    <a:cubicBezTo>
                      <a:pt x="323187864" y="5675"/>
                      <a:pt x="323189104" y="8679"/>
                      <a:pt x="323189104" y="11812"/>
                    </a:cubicBezTo>
                    <a:lnTo>
                      <a:pt x="323189104" y="138055375"/>
                    </a:lnTo>
                    <a:cubicBezTo>
                      <a:pt x="323189104" y="138058500"/>
                      <a:pt x="323187864" y="138061514"/>
                      <a:pt x="323185656" y="138063722"/>
                    </a:cubicBezTo>
                    <a:cubicBezTo>
                      <a:pt x="323183424" y="138065942"/>
                      <a:pt x="323180422" y="138067182"/>
                      <a:pt x="323177297" y="138067182"/>
                    </a:cubicBezTo>
                    <a:lnTo>
                      <a:pt x="11812" y="138067182"/>
                    </a:lnTo>
                    <a:cubicBezTo>
                      <a:pt x="8679" y="138067182"/>
                      <a:pt x="5675" y="138065942"/>
                      <a:pt x="3460" y="138063722"/>
                    </a:cubicBezTo>
                    <a:cubicBezTo>
                      <a:pt x="1244" y="138061514"/>
                      <a:pt x="0" y="138058500"/>
                      <a:pt x="0" y="138055375"/>
                    </a:cubicBezTo>
                    <a:lnTo>
                      <a:pt x="0" y="11812"/>
                    </a:lnTo>
                    <a:cubicBezTo>
                      <a:pt x="0" y="8679"/>
                      <a:pt x="1244" y="5675"/>
                      <a:pt x="3460" y="3460"/>
                    </a:cubicBezTo>
                    <a:cubicBezTo>
                      <a:pt x="5675" y="1244"/>
                      <a:pt x="8679" y="0"/>
                      <a:pt x="11812" y="0"/>
                    </a:cubicBezTo>
                    <a:close/>
                  </a:path>
                </a:pathLst>
              </a:custGeom>
              <a:solidFill>
                <a:srgbClr val="C2612B">
                  <a:alpha val="69804"/>
                </a:srgbClr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id="110" name="TextBox 6">
                <a:extLst>
                  <a:ext uri="{FF2B5EF4-FFF2-40B4-BE49-F238E27FC236}">
                    <a16:creationId xmlns:a16="http://schemas.microsoft.com/office/drawing/2014/main" id="{7CCC750C-0F2C-7C03-140C-185EC7D3511F}"/>
                  </a:ext>
                </a:extLst>
              </p:cNvPr>
              <p:cNvSpPr txBox="1"/>
              <p:nvPr/>
            </p:nvSpPr>
            <p:spPr>
              <a:xfrm>
                <a:off x="0" y="-180975"/>
                <a:ext cx="323189093" cy="13824815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343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973F8FBC-6699-0193-3953-79A6F1CF794F}"/>
                </a:ext>
              </a:extLst>
            </p:cNvPr>
            <p:cNvGrpSpPr/>
            <p:nvPr/>
          </p:nvGrpSpPr>
          <p:grpSpPr>
            <a:xfrm>
              <a:off x="2413813" y="3355353"/>
              <a:ext cx="2010520" cy="1970837"/>
              <a:chOff x="0" y="0"/>
              <a:chExt cx="41307093" cy="40491772"/>
            </a:xfrm>
          </p:grpSpPr>
          <p:sp>
            <p:nvSpPr>
              <p:cNvPr id="88" name="Freeform 8">
                <a:extLst>
                  <a:ext uri="{FF2B5EF4-FFF2-40B4-BE49-F238E27FC236}">
                    <a16:creationId xmlns:a16="http://schemas.microsoft.com/office/drawing/2014/main" id="{733FDF88-A02D-AE98-FCC5-D1609B40A4E7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104" name="TextBox 9">
                <a:extLst>
                  <a:ext uri="{FF2B5EF4-FFF2-40B4-BE49-F238E27FC236}">
                    <a16:creationId xmlns:a16="http://schemas.microsoft.com/office/drawing/2014/main" id="{D11D8323-3B83-94A0-AF29-FC3BDCDB8FDF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9" name="Group 10">
              <a:extLst>
                <a:ext uri="{FF2B5EF4-FFF2-40B4-BE49-F238E27FC236}">
                  <a16:creationId xmlns:a16="http://schemas.microsoft.com/office/drawing/2014/main" id="{241C5952-A47C-CD05-6A59-B0CDA7149EC4}"/>
                </a:ext>
              </a:extLst>
            </p:cNvPr>
            <p:cNvGrpSpPr/>
            <p:nvPr/>
          </p:nvGrpSpPr>
          <p:grpSpPr>
            <a:xfrm>
              <a:off x="6808041" y="3355721"/>
              <a:ext cx="2010520" cy="1970837"/>
              <a:chOff x="0" y="0"/>
              <a:chExt cx="41307093" cy="40491772"/>
            </a:xfrm>
          </p:grpSpPr>
          <p:sp>
            <p:nvSpPr>
              <p:cNvPr id="84" name="Freeform 11">
                <a:extLst>
                  <a:ext uri="{FF2B5EF4-FFF2-40B4-BE49-F238E27FC236}">
                    <a16:creationId xmlns:a16="http://schemas.microsoft.com/office/drawing/2014/main" id="{162A7135-B164-CB4E-784C-85EF15EF2502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85" name="TextBox 12">
                <a:extLst>
                  <a:ext uri="{FF2B5EF4-FFF2-40B4-BE49-F238E27FC236}">
                    <a16:creationId xmlns:a16="http://schemas.microsoft.com/office/drawing/2014/main" id="{461839E7-7210-5F65-FB45-055A1ABEDE71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7D0C458D-7F66-0730-516C-E7506669B2E2}"/>
                </a:ext>
              </a:extLst>
            </p:cNvPr>
            <p:cNvGrpSpPr/>
            <p:nvPr/>
          </p:nvGrpSpPr>
          <p:grpSpPr>
            <a:xfrm>
              <a:off x="9040103" y="3355353"/>
              <a:ext cx="2010520" cy="1970837"/>
              <a:chOff x="0" y="0"/>
              <a:chExt cx="41307093" cy="40491772"/>
            </a:xfrm>
          </p:grpSpPr>
          <p:sp>
            <p:nvSpPr>
              <p:cNvPr id="77" name="Freeform 14">
                <a:extLst>
                  <a:ext uri="{FF2B5EF4-FFF2-40B4-BE49-F238E27FC236}">
                    <a16:creationId xmlns:a16="http://schemas.microsoft.com/office/drawing/2014/main" id="{F89C7BD7-4C47-BAD7-D578-4D6974DC3A64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82" name="TextBox 15">
                <a:extLst>
                  <a:ext uri="{FF2B5EF4-FFF2-40B4-BE49-F238E27FC236}">
                    <a16:creationId xmlns:a16="http://schemas.microsoft.com/office/drawing/2014/main" id="{DD54C48C-BFFD-4B28-5EE8-C6C72FCA6C47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1" name="Group 16">
              <a:extLst>
                <a:ext uri="{FF2B5EF4-FFF2-40B4-BE49-F238E27FC236}">
                  <a16:creationId xmlns:a16="http://schemas.microsoft.com/office/drawing/2014/main" id="{FCF7F1FC-1965-97A0-5981-0EB0BB006FF6}"/>
                </a:ext>
              </a:extLst>
            </p:cNvPr>
            <p:cNvGrpSpPr/>
            <p:nvPr/>
          </p:nvGrpSpPr>
          <p:grpSpPr>
            <a:xfrm>
              <a:off x="11272165" y="3354699"/>
              <a:ext cx="2010520" cy="1972228"/>
              <a:chOff x="0" y="-28575"/>
              <a:chExt cx="41307093" cy="40520350"/>
            </a:xfrm>
          </p:grpSpPr>
          <p:sp>
            <p:nvSpPr>
              <p:cNvPr id="74" name="Freeform 17">
                <a:extLst>
                  <a:ext uri="{FF2B5EF4-FFF2-40B4-BE49-F238E27FC236}">
                    <a16:creationId xmlns:a16="http://schemas.microsoft.com/office/drawing/2014/main" id="{1F0DD119-E784-6E3F-175E-E04C2B6BF001}"/>
                  </a:ext>
                </a:extLst>
              </p:cNvPr>
              <p:cNvSpPr/>
              <p:nvPr/>
            </p:nvSpPr>
            <p:spPr>
              <a:xfrm>
                <a:off x="0" y="4"/>
                <a:ext cx="41307093" cy="40491771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75" name="TextBox 18">
                <a:extLst>
                  <a:ext uri="{FF2B5EF4-FFF2-40B4-BE49-F238E27FC236}">
                    <a16:creationId xmlns:a16="http://schemas.microsoft.com/office/drawing/2014/main" id="{3B737B9F-55B3-5F42-6D3C-1AE32C03A170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2" name="Group 19">
              <a:extLst>
                <a:ext uri="{FF2B5EF4-FFF2-40B4-BE49-F238E27FC236}">
                  <a16:creationId xmlns:a16="http://schemas.microsoft.com/office/drawing/2014/main" id="{4A3D9C3B-7647-FEB2-92CC-66229654548C}"/>
                </a:ext>
              </a:extLst>
            </p:cNvPr>
            <p:cNvGrpSpPr/>
            <p:nvPr/>
          </p:nvGrpSpPr>
          <p:grpSpPr>
            <a:xfrm>
              <a:off x="13504228" y="3356458"/>
              <a:ext cx="2010520" cy="1970837"/>
              <a:chOff x="0" y="0"/>
              <a:chExt cx="41307093" cy="40491772"/>
            </a:xfrm>
          </p:grpSpPr>
          <p:sp>
            <p:nvSpPr>
              <p:cNvPr id="67" name="Freeform 20">
                <a:extLst>
                  <a:ext uri="{FF2B5EF4-FFF2-40B4-BE49-F238E27FC236}">
                    <a16:creationId xmlns:a16="http://schemas.microsoft.com/office/drawing/2014/main" id="{D8CA998E-4E41-FF63-938E-BD8F3A92D774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68" name="TextBox 21">
                <a:extLst>
                  <a:ext uri="{FF2B5EF4-FFF2-40B4-BE49-F238E27FC236}">
                    <a16:creationId xmlns:a16="http://schemas.microsoft.com/office/drawing/2014/main" id="{4D9DCDDC-FDF9-EE91-3D39-D3306203772A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3" name="Group 22">
              <a:extLst>
                <a:ext uri="{FF2B5EF4-FFF2-40B4-BE49-F238E27FC236}">
                  <a16:creationId xmlns:a16="http://schemas.microsoft.com/office/drawing/2014/main" id="{B7842F5D-04E0-2DEA-E48C-29494FB66084}"/>
                </a:ext>
              </a:extLst>
            </p:cNvPr>
            <p:cNvGrpSpPr/>
            <p:nvPr/>
          </p:nvGrpSpPr>
          <p:grpSpPr>
            <a:xfrm>
              <a:off x="15736290" y="3356826"/>
              <a:ext cx="2010520" cy="1970837"/>
              <a:chOff x="0" y="0"/>
              <a:chExt cx="41307093" cy="40491772"/>
            </a:xfrm>
          </p:grpSpPr>
          <p:sp>
            <p:nvSpPr>
              <p:cNvPr id="59" name="Freeform 23">
                <a:extLst>
                  <a:ext uri="{FF2B5EF4-FFF2-40B4-BE49-F238E27FC236}">
                    <a16:creationId xmlns:a16="http://schemas.microsoft.com/office/drawing/2014/main" id="{8F18E9C9-11AE-16DB-1856-8182B713DF67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60" name="TextBox 24">
                <a:extLst>
                  <a:ext uri="{FF2B5EF4-FFF2-40B4-BE49-F238E27FC236}">
                    <a16:creationId xmlns:a16="http://schemas.microsoft.com/office/drawing/2014/main" id="{0A2F9A0D-D781-2ED3-487B-726504F477C8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4" name="Group 25">
              <a:extLst>
                <a:ext uri="{FF2B5EF4-FFF2-40B4-BE49-F238E27FC236}">
                  <a16:creationId xmlns:a16="http://schemas.microsoft.com/office/drawing/2014/main" id="{D9697E95-37A3-9C86-B330-704BD0E75E44}"/>
                </a:ext>
              </a:extLst>
            </p:cNvPr>
            <p:cNvGrpSpPr/>
            <p:nvPr/>
          </p:nvGrpSpPr>
          <p:grpSpPr>
            <a:xfrm>
              <a:off x="2413813" y="5524731"/>
              <a:ext cx="2010520" cy="1970837"/>
              <a:chOff x="0" y="0"/>
              <a:chExt cx="41307093" cy="40491772"/>
            </a:xfrm>
          </p:grpSpPr>
          <p:sp>
            <p:nvSpPr>
              <p:cNvPr id="57" name="Freeform 26">
                <a:extLst>
                  <a:ext uri="{FF2B5EF4-FFF2-40B4-BE49-F238E27FC236}">
                    <a16:creationId xmlns:a16="http://schemas.microsoft.com/office/drawing/2014/main" id="{89D3625F-1949-0A96-8E1D-0A9AA7AE7AA4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58" name="TextBox 27">
                <a:extLst>
                  <a:ext uri="{FF2B5EF4-FFF2-40B4-BE49-F238E27FC236}">
                    <a16:creationId xmlns:a16="http://schemas.microsoft.com/office/drawing/2014/main" id="{EAE2B883-9734-F498-AEEF-D8BE8A9D8CAE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5" name="Group 28">
              <a:extLst>
                <a:ext uri="{FF2B5EF4-FFF2-40B4-BE49-F238E27FC236}">
                  <a16:creationId xmlns:a16="http://schemas.microsoft.com/office/drawing/2014/main" id="{51C6BCED-3076-4E4D-BE85-2F875533BCBD}"/>
                </a:ext>
              </a:extLst>
            </p:cNvPr>
            <p:cNvGrpSpPr/>
            <p:nvPr/>
          </p:nvGrpSpPr>
          <p:grpSpPr>
            <a:xfrm>
              <a:off x="6808041" y="5525099"/>
              <a:ext cx="2010520" cy="1970837"/>
              <a:chOff x="0" y="0"/>
              <a:chExt cx="41307093" cy="40491772"/>
            </a:xfrm>
          </p:grpSpPr>
          <p:sp>
            <p:nvSpPr>
              <p:cNvPr id="55" name="Freeform 29">
                <a:extLst>
                  <a:ext uri="{FF2B5EF4-FFF2-40B4-BE49-F238E27FC236}">
                    <a16:creationId xmlns:a16="http://schemas.microsoft.com/office/drawing/2014/main" id="{4FE1AD93-FF9E-EC05-D28A-5065E6CFBEBD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56" name="TextBox 30">
                <a:extLst>
                  <a:ext uri="{FF2B5EF4-FFF2-40B4-BE49-F238E27FC236}">
                    <a16:creationId xmlns:a16="http://schemas.microsoft.com/office/drawing/2014/main" id="{5A1B9D92-DD72-D763-F3DB-0DF6ECA4191A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6" name="Group 31">
              <a:extLst>
                <a:ext uri="{FF2B5EF4-FFF2-40B4-BE49-F238E27FC236}">
                  <a16:creationId xmlns:a16="http://schemas.microsoft.com/office/drawing/2014/main" id="{790C7C40-1EBA-9724-D392-A366952E65EE}"/>
                </a:ext>
              </a:extLst>
            </p:cNvPr>
            <p:cNvGrpSpPr/>
            <p:nvPr/>
          </p:nvGrpSpPr>
          <p:grpSpPr>
            <a:xfrm>
              <a:off x="9040103" y="5524731"/>
              <a:ext cx="2010520" cy="1970837"/>
              <a:chOff x="0" y="0"/>
              <a:chExt cx="41307093" cy="40491772"/>
            </a:xfrm>
          </p:grpSpPr>
          <p:sp>
            <p:nvSpPr>
              <p:cNvPr id="53" name="Freeform 32">
                <a:extLst>
                  <a:ext uri="{FF2B5EF4-FFF2-40B4-BE49-F238E27FC236}">
                    <a16:creationId xmlns:a16="http://schemas.microsoft.com/office/drawing/2014/main" id="{AA2D136D-9FE8-3CC6-96D5-E68E99FA4EEB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54" name="TextBox 33">
                <a:extLst>
                  <a:ext uri="{FF2B5EF4-FFF2-40B4-BE49-F238E27FC236}">
                    <a16:creationId xmlns:a16="http://schemas.microsoft.com/office/drawing/2014/main" id="{317E5DC5-FB96-C77E-0240-92FF67BF73EC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7" name="Group 34">
              <a:extLst>
                <a:ext uri="{FF2B5EF4-FFF2-40B4-BE49-F238E27FC236}">
                  <a16:creationId xmlns:a16="http://schemas.microsoft.com/office/drawing/2014/main" id="{2E3B87AF-4B16-87C4-C2B8-074AF71DED07}"/>
                </a:ext>
              </a:extLst>
            </p:cNvPr>
            <p:cNvGrpSpPr/>
            <p:nvPr/>
          </p:nvGrpSpPr>
          <p:grpSpPr>
            <a:xfrm>
              <a:off x="11272165" y="5525468"/>
              <a:ext cx="2010520" cy="1970837"/>
              <a:chOff x="0" y="0"/>
              <a:chExt cx="41307093" cy="40491772"/>
            </a:xfrm>
          </p:grpSpPr>
          <p:sp>
            <p:nvSpPr>
              <p:cNvPr id="51" name="Freeform 35">
                <a:extLst>
                  <a:ext uri="{FF2B5EF4-FFF2-40B4-BE49-F238E27FC236}">
                    <a16:creationId xmlns:a16="http://schemas.microsoft.com/office/drawing/2014/main" id="{E6ACBB4C-E373-E2EC-A200-23B71F5C2475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52" name="TextBox 36">
                <a:extLst>
                  <a:ext uri="{FF2B5EF4-FFF2-40B4-BE49-F238E27FC236}">
                    <a16:creationId xmlns:a16="http://schemas.microsoft.com/office/drawing/2014/main" id="{BF14D011-781B-F038-9450-1776B2641550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8" name="Group 37">
              <a:extLst>
                <a:ext uri="{FF2B5EF4-FFF2-40B4-BE49-F238E27FC236}">
                  <a16:creationId xmlns:a16="http://schemas.microsoft.com/office/drawing/2014/main" id="{64C87715-A699-B55F-E97E-BF52F94D6209}"/>
                </a:ext>
              </a:extLst>
            </p:cNvPr>
            <p:cNvGrpSpPr/>
            <p:nvPr/>
          </p:nvGrpSpPr>
          <p:grpSpPr>
            <a:xfrm>
              <a:off x="13504228" y="5525836"/>
              <a:ext cx="2010520" cy="1970837"/>
              <a:chOff x="0" y="0"/>
              <a:chExt cx="41307093" cy="40491772"/>
            </a:xfrm>
          </p:grpSpPr>
          <p:sp>
            <p:nvSpPr>
              <p:cNvPr id="49" name="Freeform 38">
                <a:extLst>
                  <a:ext uri="{FF2B5EF4-FFF2-40B4-BE49-F238E27FC236}">
                    <a16:creationId xmlns:a16="http://schemas.microsoft.com/office/drawing/2014/main" id="{7E78C831-24DD-2A93-270A-FC47CA909CFF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50" name="TextBox 39">
                <a:extLst>
                  <a:ext uri="{FF2B5EF4-FFF2-40B4-BE49-F238E27FC236}">
                    <a16:creationId xmlns:a16="http://schemas.microsoft.com/office/drawing/2014/main" id="{A7AD951E-9683-649B-467E-C7A52255E1FE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9" name="Group 40">
              <a:extLst>
                <a:ext uri="{FF2B5EF4-FFF2-40B4-BE49-F238E27FC236}">
                  <a16:creationId xmlns:a16="http://schemas.microsoft.com/office/drawing/2014/main" id="{BBCA005D-B5B8-3A9C-8C85-48F7B0E4B790}"/>
                </a:ext>
              </a:extLst>
            </p:cNvPr>
            <p:cNvGrpSpPr/>
            <p:nvPr/>
          </p:nvGrpSpPr>
          <p:grpSpPr>
            <a:xfrm>
              <a:off x="15736290" y="5526204"/>
              <a:ext cx="2010520" cy="1970837"/>
              <a:chOff x="0" y="0"/>
              <a:chExt cx="41307093" cy="40491772"/>
            </a:xfrm>
          </p:grpSpPr>
          <p:sp>
            <p:nvSpPr>
              <p:cNvPr id="47" name="Freeform 41">
                <a:extLst>
                  <a:ext uri="{FF2B5EF4-FFF2-40B4-BE49-F238E27FC236}">
                    <a16:creationId xmlns:a16="http://schemas.microsoft.com/office/drawing/2014/main" id="{3C5F22E2-E523-7F56-4900-D9C5F15E74DC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48" name="TextBox 42">
                <a:extLst>
                  <a:ext uri="{FF2B5EF4-FFF2-40B4-BE49-F238E27FC236}">
                    <a16:creationId xmlns:a16="http://schemas.microsoft.com/office/drawing/2014/main" id="{8F7CA1B8-C7D6-E286-166D-026031F0C451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0" name="Group 43">
              <a:extLst>
                <a:ext uri="{FF2B5EF4-FFF2-40B4-BE49-F238E27FC236}">
                  <a16:creationId xmlns:a16="http://schemas.microsoft.com/office/drawing/2014/main" id="{A1657626-69A0-FDB0-3BF7-C0D1D4265F7A}"/>
                </a:ext>
              </a:extLst>
            </p:cNvPr>
            <p:cNvGrpSpPr/>
            <p:nvPr/>
          </p:nvGrpSpPr>
          <p:grpSpPr>
            <a:xfrm>
              <a:off x="2413813" y="7693373"/>
              <a:ext cx="2010520" cy="1970837"/>
              <a:chOff x="0" y="0"/>
              <a:chExt cx="41307093" cy="40491772"/>
            </a:xfrm>
          </p:grpSpPr>
          <p:sp>
            <p:nvSpPr>
              <p:cNvPr id="45" name="Freeform 44">
                <a:extLst>
                  <a:ext uri="{FF2B5EF4-FFF2-40B4-BE49-F238E27FC236}">
                    <a16:creationId xmlns:a16="http://schemas.microsoft.com/office/drawing/2014/main" id="{DEB213FC-F7C7-0C07-6724-0DC0D3243012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22FC6DE1-754C-2689-478D-C734174A9815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1" name="Group 46">
              <a:extLst>
                <a:ext uri="{FF2B5EF4-FFF2-40B4-BE49-F238E27FC236}">
                  <a16:creationId xmlns:a16="http://schemas.microsoft.com/office/drawing/2014/main" id="{44F070B4-D44D-DEC2-AE59-5F6FC6190A43}"/>
                </a:ext>
              </a:extLst>
            </p:cNvPr>
            <p:cNvGrpSpPr/>
            <p:nvPr/>
          </p:nvGrpSpPr>
          <p:grpSpPr>
            <a:xfrm>
              <a:off x="6808041" y="7693741"/>
              <a:ext cx="2010520" cy="1970837"/>
              <a:chOff x="0" y="0"/>
              <a:chExt cx="41307093" cy="40491772"/>
            </a:xfrm>
          </p:grpSpPr>
          <p:sp>
            <p:nvSpPr>
              <p:cNvPr id="43" name="Freeform 47">
                <a:extLst>
                  <a:ext uri="{FF2B5EF4-FFF2-40B4-BE49-F238E27FC236}">
                    <a16:creationId xmlns:a16="http://schemas.microsoft.com/office/drawing/2014/main" id="{A277F671-ACA2-42E3-FCB9-FE71A1791F71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44" name="TextBox 48">
                <a:extLst>
                  <a:ext uri="{FF2B5EF4-FFF2-40B4-BE49-F238E27FC236}">
                    <a16:creationId xmlns:a16="http://schemas.microsoft.com/office/drawing/2014/main" id="{616D8175-7EC5-52DB-D7A0-8EADE7317403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2" name="Group 49">
              <a:extLst>
                <a:ext uri="{FF2B5EF4-FFF2-40B4-BE49-F238E27FC236}">
                  <a16:creationId xmlns:a16="http://schemas.microsoft.com/office/drawing/2014/main" id="{F2C75528-63E2-4FC7-F518-751DE5B2FDF0}"/>
                </a:ext>
              </a:extLst>
            </p:cNvPr>
            <p:cNvGrpSpPr/>
            <p:nvPr/>
          </p:nvGrpSpPr>
          <p:grpSpPr>
            <a:xfrm>
              <a:off x="9040103" y="7693373"/>
              <a:ext cx="2010520" cy="1970837"/>
              <a:chOff x="0" y="0"/>
              <a:chExt cx="41307093" cy="40491772"/>
            </a:xfrm>
          </p:grpSpPr>
          <p:sp>
            <p:nvSpPr>
              <p:cNvPr id="41" name="Freeform 50">
                <a:extLst>
                  <a:ext uri="{FF2B5EF4-FFF2-40B4-BE49-F238E27FC236}">
                    <a16:creationId xmlns:a16="http://schemas.microsoft.com/office/drawing/2014/main" id="{C4C996D7-5CF3-02BF-74A5-1844BB820597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42" name="TextBox 51">
                <a:extLst>
                  <a:ext uri="{FF2B5EF4-FFF2-40B4-BE49-F238E27FC236}">
                    <a16:creationId xmlns:a16="http://schemas.microsoft.com/office/drawing/2014/main" id="{14FAB186-88D2-B271-1F71-9D2FA959AE03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3" name="Group 52">
              <a:extLst>
                <a:ext uri="{FF2B5EF4-FFF2-40B4-BE49-F238E27FC236}">
                  <a16:creationId xmlns:a16="http://schemas.microsoft.com/office/drawing/2014/main" id="{9D949A54-159B-ABED-82E6-07C4C8511CF0}"/>
                </a:ext>
              </a:extLst>
            </p:cNvPr>
            <p:cNvGrpSpPr/>
            <p:nvPr/>
          </p:nvGrpSpPr>
          <p:grpSpPr>
            <a:xfrm>
              <a:off x="11272165" y="7694109"/>
              <a:ext cx="2010520" cy="1970837"/>
              <a:chOff x="0" y="0"/>
              <a:chExt cx="41307093" cy="40491772"/>
            </a:xfrm>
          </p:grpSpPr>
          <p:sp>
            <p:nvSpPr>
              <p:cNvPr id="39" name="Freeform 53">
                <a:extLst>
                  <a:ext uri="{FF2B5EF4-FFF2-40B4-BE49-F238E27FC236}">
                    <a16:creationId xmlns:a16="http://schemas.microsoft.com/office/drawing/2014/main" id="{9308D86E-A437-F6FD-949D-5CE20ABD7074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40" name="TextBox 54">
                <a:extLst>
                  <a:ext uri="{FF2B5EF4-FFF2-40B4-BE49-F238E27FC236}">
                    <a16:creationId xmlns:a16="http://schemas.microsoft.com/office/drawing/2014/main" id="{54104586-0AAA-A6A3-D5D7-A111630E0668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948552AC-21D0-98DF-1E0C-E2F90859071C}"/>
                </a:ext>
              </a:extLst>
            </p:cNvPr>
            <p:cNvGrpSpPr/>
            <p:nvPr/>
          </p:nvGrpSpPr>
          <p:grpSpPr>
            <a:xfrm>
              <a:off x="13504228" y="7694478"/>
              <a:ext cx="2010520" cy="1970837"/>
              <a:chOff x="0" y="0"/>
              <a:chExt cx="41307093" cy="40491772"/>
            </a:xfrm>
          </p:grpSpPr>
          <p:sp>
            <p:nvSpPr>
              <p:cNvPr id="37" name="Freeform 56">
                <a:extLst>
                  <a:ext uri="{FF2B5EF4-FFF2-40B4-BE49-F238E27FC236}">
                    <a16:creationId xmlns:a16="http://schemas.microsoft.com/office/drawing/2014/main" id="{182138F7-AF44-5F55-9ED5-6A87DE217339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38" name="TextBox 57">
                <a:extLst>
                  <a:ext uri="{FF2B5EF4-FFF2-40B4-BE49-F238E27FC236}">
                    <a16:creationId xmlns:a16="http://schemas.microsoft.com/office/drawing/2014/main" id="{84934465-5B2F-7274-8418-2C9D1996B11B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8E3D5240-EB14-3A95-8F5F-4E79870DED97}"/>
                </a:ext>
              </a:extLst>
            </p:cNvPr>
            <p:cNvGrpSpPr/>
            <p:nvPr/>
          </p:nvGrpSpPr>
          <p:grpSpPr>
            <a:xfrm>
              <a:off x="15736290" y="7694846"/>
              <a:ext cx="2010520" cy="1970837"/>
              <a:chOff x="0" y="0"/>
              <a:chExt cx="41307093" cy="40491772"/>
            </a:xfrm>
          </p:grpSpPr>
          <p:sp>
            <p:nvSpPr>
              <p:cNvPr id="35" name="Freeform 59">
                <a:extLst>
                  <a:ext uri="{FF2B5EF4-FFF2-40B4-BE49-F238E27FC236}">
                    <a16:creationId xmlns:a16="http://schemas.microsoft.com/office/drawing/2014/main" id="{EA573712-B4F4-CCEE-F159-AE34FA0D35A3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36" name="TextBox 60">
                <a:extLst>
                  <a:ext uri="{FF2B5EF4-FFF2-40B4-BE49-F238E27FC236}">
                    <a16:creationId xmlns:a16="http://schemas.microsoft.com/office/drawing/2014/main" id="{0C421E13-E317-AAA4-9488-B671BBFF7BC8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6" name="Group 117">
              <a:extLst>
                <a:ext uri="{FF2B5EF4-FFF2-40B4-BE49-F238E27FC236}">
                  <a16:creationId xmlns:a16="http://schemas.microsoft.com/office/drawing/2014/main" id="{99F11E9F-0111-6E76-E3A6-B7570CB860C4}"/>
                </a:ext>
              </a:extLst>
            </p:cNvPr>
            <p:cNvGrpSpPr/>
            <p:nvPr/>
          </p:nvGrpSpPr>
          <p:grpSpPr>
            <a:xfrm>
              <a:off x="4616073" y="3367148"/>
              <a:ext cx="2010520" cy="1970837"/>
              <a:chOff x="0" y="0"/>
              <a:chExt cx="41307093" cy="40491772"/>
            </a:xfrm>
          </p:grpSpPr>
          <p:sp>
            <p:nvSpPr>
              <p:cNvPr id="33" name="Freeform 118">
                <a:extLst>
                  <a:ext uri="{FF2B5EF4-FFF2-40B4-BE49-F238E27FC236}">
                    <a16:creationId xmlns:a16="http://schemas.microsoft.com/office/drawing/2014/main" id="{2FD54857-C7DC-8FB3-CAA3-13F6E64DB703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34" name="TextBox 119">
                <a:extLst>
                  <a:ext uri="{FF2B5EF4-FFF2-40B4-BE49-F238E27FC236}">
                    <a16:creationId xmlns:a16="http://schemas.microsoft.com/office/drawing/2014/main" id="{E8A431B7-D801-1152-7C4E-03CCBC5FE584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7" name="Group 144">
              <a:extLst>
                <a:ext uri="{FF2B5EF4-FFF2-40B4-BE49-F238E27FC236}">
                  <a16:creationId xmlns:a16="http://schemas.microsoft.com/office/drawing/2014/main" id="{7A80B21C-DF28-7F35-C1FB-6EBA4DE40AF7}"/>
                </a:ext>
              </a:extLst>
            </p:cNvPr>
            <p:cNvGrpSpPr/>
            <p:nvPr/>
          </p:nvGrpSpPr>
          <p:grpSpPr>
            <a:xfrm>
              <a:off x="4616073" y="5536526"/>
              <a:ext cx="2010520" cy="1970837"/>
              <a:chOff x="0" y="0"/>
              <a:chExt cx="41307093" cy="40491772"/>
            </a:xfrm>
          </p:grpSpPr>
          <p:sp>
            <p:nvSpPr>
              <p:cNvPr id="31" name="Freeform 145">
                <a:extLst>
                  <a:ext uri="{FF2B5EF4-FFF2-40B4-BE49-F238E27FC236}">
                    <a16:creationId xmlns:a16="http://schemas.microsoft.com/office/drawing/2014/main" id="{7E546C1B-0845-758D-B2AE-3F5BD6EF97CF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32" name="TextBox 146">
                <a:extLst>
                  <a:ext uri="{FF2B5EF4-FFF2-40B4-BE49-F238E27FC236}">
                    <a16:creationId xmlns:a16="http://schemas.microsoft.com/office/drawing/2014/main" id="{1783A4E9-D993-0B7D-E2F2-FC764AE1B2AE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8" name="Group 147">
              <a:extLst>
                <a:ext uri="{FF2B5EF4-FFF2-40B4-BE49-F238E27FC236}">
                  <a16:creationId xmlns:a16="http://schemas.microsoft.com/office/drawing/2014/main" id="{F451E605-466D-BF04-B593-7EEF69C9821D}"/>
                </a:ext>
              </a:extLst>
            </p:cNvPr>
            <p:cNvGrpSpPr/>
            <p:nvPr/>
          </p:nvGrpSpPr>
          <p:grpSpPr>
            <a:xfrm>
              <a:off x="4616073" y="7705168"/>
              <a:ext cx="2010520" cy="1970837"/>
              <a:chOff x="0" y="0"/>
              <a:chExt cx="41307093" cy="40491772"/>
            </a:xfrm>
          </p:grpSpPr>
          <p:sp>
            <p:nvSpPr>
              <p:cNvPr id="29" name="Freeform 148">
                <a:extLst>
                  <a:ext uri="{FF2B5EF4-FFF2-40B4-BE49-F238E27FC236}">
                    <a16:creationId xmlns:a16="http://schemas.microsoft.com/office/drawing/2014/main" id="{11175E08-342B-C0AA-E007-E6556AB92313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30" name="TextBox 149">
                <a:extLst>
                  <a:ext uri="{FF2B5EF4-FFF2-40B4-BE49-F238E27FC236}">
                    <a16:creationId xmlns:a16="http://schemas.microsoft.com/office/drawing/2014/main" id="{8C957E86-E0A1-D0F5-FBAA-D3890555C09F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3" name="Freeform 3"/>
          <p:cNvSpPr/>
          <p:nvPr/>
        </p:nvSpPr>
        <p:spPr>
          <a:xfrm>
            <a:off x="6874" y="-849148"/>
            <a:ext cx="18288000" cy="2194560"/>
          </a:xfrm>
          <a:custGeom>
            <a:avLst/>
            <a:gdLst/>
            <a:ahLst/>
            <a:cxnLst/>
            <a:rect l="l" t="t" r="r" b="b"/>
            <a:pathLst>
              <a:path w="18288000" h="2194560">
                <a:moveTo>
                  <a:pt x="0" y="0"/>
                </a:moveTo>
                <a:lnTo>
                  <a:pt x="18288000" y="0"/>
                </a:lnTo>
                <a:lnTo>
                  <a:pt x="18288000" y="2194560"/>
                </a:lnTo>
                <a:lnTo>
                  <a:pt x="0" y="219456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1" name="Freeform 61"/>
          <p:cNvSpPr/>
          <p:nvPr/>
        </p:nvSpPr>
        <p:spPr>
          <a:xfrm>
            <a:off x="13749574" y="5579154"/>
            <a:ext cx="1381300" cy="1841733"/>
          </a:xfrm>
          <a:custGeom>
            <a:avLst/>
            <a:gdLst/>
            <a:ahLst/>
            <a:cxnLst/>
            <a:rect l="l" t="t" r="r" b="b"/>
            <a:pathLst>
              <a:path w="1381300" h="1841733">
                <a:moveTo>
                  <a:pt x="0" y="0"/>
                </a:moveTo>
                <a:lnTo>
                  <a:pt x="1381300" y="0"/>
                </a:lnTo>
                <a:lnTo>
                  <a:pt x="1381300" y="1841734"/>
                </a:lnTo>
                <a:lnTo>
                  <a:pt x="0" y="184173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63" name="Freeform 63"/>
          <p:cNvSpPr/>
          <p:nvPr/>
        </p:nvSpPr>
        <p:spPr>
          <a:xfrm>
            <a:off x="11586776" y="3445110"/>
            <a:ext cx="1381300" cy="1841733"/>
          </a:xfrm>
          <a:custGeom>
            <a:avLst/>
            <a:gdLst/>
            <a:ahLst/>
            <a:cxnLst/>
            <a:rect l="l" t="t" r="r" b="b"/>
            <a:pathLst>
              <a:path w="1381300" h="1841733">
                <a:moveTo>
                  <a:pt x="0" y="0"/>
                </a:moveTo>
                <a:lnTo>
                  <a:pt x="1381300" y="0"/>
                </a:lnTo>
                <a:lnTo>
                  <a:pt x="1381300" y="1841734"/>
                </a:lnTo>
                <a:lnTo>
                  <a:pt x="0" y="184173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62" name="Freeform 62"/>
          <p:cNvSpPr/>
          <p:nvPr/>
        </p:nvSpPr>
        <p:spPr>
          <a:xfrm>
            <a:off x="13833790" y="7787667"/>
            <a:ext cx="1381300" cy="1841733"/>
          </a:xfrm>
          <a:custGeom>
            <a:avLst/>
            <a:gdLst/>
            <a:ahLst/>
            <a:cxnLst/>
            <a:rect l="l" t="t" r="r" b="b"/>
            <a:pathLst>
              <a:path w="1381300" h="1841733">
                <a:moveTo>
                  <a:pt x="0" y="0"/>
                </a:moveTo>
                <a:lnTo>
                  <a:pt x="1381300" y="0"/>
                </a:lnTo>
                <a:lnTo>
                  <a:pt x="1381300" y="1841733"/>
                </a:lnTo>
                <a:lnTo>
                  <a:pt x="0" y="184173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64" name="Freeform 64"/>
          <p:cNvSpPr/>
          <p:nvPr/>
        </p:nvSpPr>
        <p:spPr>
          <a:xfrm>
            <a:off x="7083543" y="5609134"/>
            <a:ext cx="1436552" cy="1841733"/>
          </a:xfrm>
          <a:custGeom>
            <a:avLst/>
            <a:gdLst/>
            <a:ahLst/>
            <a:cxnLst/>
            <a:rect l="l" t="t" r="r" b="b"/>
            <a:pathLst>
              <a:path w="1436552" h="1841733">
                <a:moveTo>
                  <a:pt x="0" y="0"/>
                </a:moveTo>
                <a:lnTo>
                  <a:pt x="1436552" y="0"/>
                </a:lnTo>
                <a:lnTo>
                  <a:pt x="1436552" y="1841734"/>
                </a:lnTo>
                <a:lnTo>
                  <a:pt x="0" y="184173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65" name="Freeform 65"/>
          <p:cNvSpPr/>
          <p:nvPr/>
        </p:nvSpPr>
        <p:spPr>
          <a:xfrm>
            <a:off x="7093297" y="7756671"/>
            <a:ext cx="1436552" cy="1841733"/>
          </a:xfrm>
          <a:custGeom>
            <a:avLst/>
            <a:gdLst/>
            <a:ahLst/>
            <a:cxnLst/>
            <a:rect l="l" t="t" r="r" b="b"/>
            <a:pathLst>
              <a:path w="1436552" h="1841733">
                <a:moveTo>
                  <a:pt x="0" y="0"/>
                </a:moveTo>
                <a:lnTo>
                  <a:pt x="1436553" y="0"/>
                </a:lnTo>
                <a:lnTo>
                  <a:pt x="1436553" y="1841733"/>
                </a:lnTo>
                <a:lnTo>
                  <a:pt x="0" y="184173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66" name="Freeform 66"/>
          <p:cNvSpPr/>
          <p:nvPr/>
        </p:nvSpPr>
        <p:spPr>
          <a:xfrm>
            <a:off x="9284648" y="5588915"/>
            <a:ext cx="1436552" cy="1841733"/>
          </a:xfrm>
          <a:custGeom>
            <a:avLst/>
            <a:gdLst/>
            <a:ahLst/>
            <a:cxnLst/>
            <a:rect l="l" t="t" r="r" b="b"/>
            <a:pathLst>
              <a:path w="1436552" h="1841733">
                <a:moveTo>
                  <a:pt x="0" y="0"/>
                </a:moveTo>
                <a:lnTo>
                  <a:pt x="1436553" y="0"/>
                </a:lnTo>
                <a:lnTo>
                  <a:pt x="1436553" y="1841733"/>
                </a:lnTo>
                <a:lnTo>
                  <a:pt x="0" y="184173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69" name="Freeform 69"/>
          <p:cNvSpPr/>
          <p:nvPr/>
        </p:nvSpPr>
        <p:spPr>
          <a:xfrm>
            <a:off x="13813298" y="3429346"/>
            <a:ext cx="1381300" cy="1841733"/>
          </a:xfrm>
          <a:custGeom>
            <a:avLst/>
            <a:gdLst/>
            <a:ahLst/>
            <a:cxnLst/>
            <a:rect l="l" t="t" r="r" b="b"/>
            <a:pathLst>
              <a:path w="1381300" h="1841733">
                <a:moveTo>
                  <a:pt x="0" y="0"/>
                </a:moveTo>
                <a:lnTo>
                  <a:pt x="1381300" y="0"/>
                </a:lnTo>
                <a:lnTo>
                  <a:pt x="1381300" y="1841734"/>
                </a:lnTo>
                <a:lnTo>
                  <a:pt x="0" y="184173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70" name="Freeform 70"/>
          <p:cNvSpPr/>
          <p:nvPr/>
        </p:nvSpPr>
        <p:spPr>
          <a:xfrm>
            <a:off x="11572829" y="5600748"/>
            <a:ext cx="1381300" cy="1841733"/>
          </a:xfrm>
          <a:custGeom>
            <a:avLst/>
            <a:gdLst/>
            <a:ahLst/>
            <a:cxnLst/>
            <a:rect l="l" t="t" r="r" b="b"/>
            <a:pathLst>
              <a:path w="1381300" h="1841733">
                <a:moveTo>
                  <a:pt x="0" y="0"/>
                </a:moveTo>
                <a:lnTo>
                  <a:pt x="1381300" y="0"/>
                </a:lnTo>
                <a:lnTo>
                  <a:pt x="1381300" y="1841734"/>
                </a:lnTo>
                <a:lnTo>
                  <a:pt x="0" y="184173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71" name="Freeform 71"/>
          <p:cNvSpPr/>
          <p:nvPr/>
        </p:nvSpPr>
        <p:spPr>
          <a:xfrm>
            <a:off x="11586776" y="7781144"/>
            <a:ext cx="1381300" cy="1841733"/>
          </a:xfrm>
          <a:custGeom>
            <a:avLst/>
            <a:gdLst/>
            <a:ahLst/>
            <a:cxnLst/>
            <a:rect l="l" t="t" r="r" b="b"/>
            <a:pathLst>
              <a:path w="1381300" h="1841733">
                <a:moveTo>
                  <a:pt x="0" y="0"/>
                </a:moveTo>
                <a:lnTo>
                  <a:pt x="1381300" y="0"/>
                </a:lnTo>
                <a:lnTo>
                  <a:pt x="1381300" y="1841733"/>
                </a:lnTo>
                <a:lnTo>
                  <a:pt x="0" y="184173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72" name="Freeform 72"/>
          <p:cNvSpPr/>
          <p:nvPr/>
        </p:nvSpPr>
        <p:spPr>
          <a:xfrm>
            <a:off x="7095025" y="3421377"/>
            <a:ext cx="1436552" cy="1841733"/>
          </a:xfrm>
          <a:custGeom>
            <a:avLst/>
            <a:gdLst/>
            <a:ahLst/>
            <a:cxnLst/>
            <a:rect l="l" t="t" r="r" b="b"/>
            <a:pathLst>
              <a:path w="1436552" h="1841733">
                <a:moveTo>
                  <a:pt x="0" y="0"/>
                </a:moveTo>
                <a:lnTo>
                  <a:pt x="1436552" y="0"/>
                </a:lnTo>
                <a:lnTo>
                  <a:pt x="1436552" y="1841734"/>
                </a:lnTo>
                <a:lnTo>
                  <a:pt x="0" y="184173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73" name="Freeform 73"/>
          <p:cNvSpPr/>
          <p:nvPr/>
        </p:nvSpPr>
        <p:spPr>
          <a:xfrm>
            <a:off x="16068602" y="3421377"/>
            <a:ext cx="1381300" cy="1841733"/>
          </a:xfrm>
          <a:custGeom>
            <a:avLst/>
            <a:gdLst/>
            <a:ahLst/>
            <a:cxnLst/>
            <a:rect l="l" t="t" r="r" b="b"/>
            <a:pathLst>
              <a:path w="1381300" h="1841733">
                <a:moveTo>
                  <a:pt x="0" y="0"/>
                </a:moveTo>
                <a:lnTo>
                  <a:pt x="1381300" y="0"/>
                </a:lnTo>
                <a:lnTo>
                  <a:pt x="1381300" y="1841734"/>
                </a:lnTo>
                <a:lnTo>
                  <a:pt x="0" y="1841734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76" name="Freeform 76"/>
          <p:cNvSpPr/>
          <p:nvPr/>
        </p:nvSpPr>
        <p:spPr>
          <a:xfrm>
            <a:off x="2714611" y="5588915"/>
            <a:ext cx="1408926" cy="1841733"/>
          </a:xfrm>
          <a:custGeom>
            <a:avLst/>
            <a:gdLst/>
            <a:ahLst/>
            <a:cxnLst/>
            <a:rect l="l" t="t" r="r" b="b"/>
            <a:pathLst>
              <a:path w="1408926" h="1841733">
                <a:moveTo>
                  <a:pt x="0" y="0"/>
                </a:moveTo>
                <a:lnTo>
                  <a:pt x="1408926" y="0"/>
                </a:lnTo>
                <a:lnTo>
                  <a:pt x="1408926" y="1841733"/>
                </a:lnTo>
                <a:lnTo>
                  <a:pt x="0" y="184173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78" name="Freeform 78"/>
          <p:cNvSpPr/>
          <p:nvPr/>
        </p:nvSpPr>
        <p:spPr>
          <a:xfrm>
            <a:off x="6862400" y="3378611"/>
            <a:ext cx="1753696" cy="1916607"/>
          </a:xfrm>
          <a:custGeom>
            <a:avLst/>
            <a:gdLst/>
            <a:ahLst/>
            <a:cxnLst/>
            <a:rect l="l" t="t" r="r" b="b"/>
            <a:pathLst>
              <a:path w="1753696" h="1916607">
                <a:moveTo>
                  <a:pt x="0" y="0"/>
                </a:moveTo>
                <a:lnTo>
                  <a:pt x="1753696" y="0"/>
                </a:lnTo>
                <a:lnTo>
                  <a:pt x="1753696" y="1916607"/>
                </a:lnTo>
                <a:lnTo>
                  <a:pt x="0" y="1916607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79" name="Freeform 79"/>
          <p:cNvSpPr/>
          <p:nvPr/>
        </p:nvSpPr>
        <p:spPr>
          <a:xfrm>
            <a:off x="13635919" y="3376589"/>
            <a:ext cx="1753696" cy="1916607"/>
          </a:xfrm>
          <a:custGeom>
            <a:avLst/>
            <a:gdLst/>
            <a:ahLst/>
            <a:cxnLst/>
            <a:rect l="l" t="t" r="r" b="b"/>
            <a:pathLst>
              <a:path w="1753696" h="1916607">
                <a:moveTo>
                  <a:pt x="0" y="0"/>
                </a:moveTo>
                <a:lnTo>
                  <a:pt x="1753696" y="0"/>
                </a:lnTo>
                <a:lnTo>
                  <a:pt x="1753696" y="1916607"/>
                </a:lnTo>
                <a:lnTo>
                  <a:pt x="0" y="1916607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80" name="Freeform 80"/>
          <p:cNvSpPr/>
          <p:nvPr/>
        </p:nvSpPr>
        <p:spPr>
          <a:xfrm>
            <a:off x="9203227" y="5568536"/>
            <a:ext cx="1753696" cy="1916607"/>
          </a:xfrm>
          <a:custGeom>
            <a:avLst/>
            <a:gdLst/>
            <a:ahLst/>
            <a:cxnLst/>
            <a:rect l="l" t="t" r="r" b="b"/>
            <a:pathLst>
              <a:path w="1753696" h="1916607">
                <a:moveTo>
                  <a:pt x="0" y="0"/>
                </a:moveTo>
                <a:lnTo>
                  <a:pt x="1753695" y="0"/>
                </a:lnTo>
                <a:lnTo>
                  <a:pt x="1753695" y="1916608"/>
                </a:lnTo>
                <a:lnTo>
                  <a:pt x="0" y="1916608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81" name="Freeform 81"/>
          <p:cNvSpPr/>
          <p:nvPr/>
        </p:nvSpPr>
        <p:spPr>
          <a:xfrm>
            <a:off x="2515606" y="5524808"/>
            <a:ext cx="1753696" cy="1916607"/>
          </a:xfrm>
          <a:custGeom>
            <a:avLst/>
            <a:gdLst/>
            <a:ahLst/>
            <a:cxnLst/>
            <a:rect l="l" t="t" r="r" b="b"/>
            <a:pathLst>
              <a:path w="1753696" h="1916607">
                <a:moveTo>
                  <a:pt x="0" y="0"/>
                </a:moveTo>
                <a:lnTo>
                  <a:pt x="1753696" y="0"/>
                </a:lnTo>
                <a:lnTo>
                  <a:pt x="1753696" y="1916607"/>
                </a:lnTo>
                <a:lnTo>
                  <a:pt x="0" y="1916607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83" name="Freeform 83"/>
          <p:cNvSpPr/>
          <p:nvPr/>
        </p:nvSpPr>
        <p:spPr>
          <a:xfrm>
            <a:off x="15864702" y="3383683"/>
            <a:ext cx="1753696" cy="1916607"/>
          </a:xfrm>
          <a:custGeom>
            <a:avLst/>
            <a:gdLst/>
            <a:ahLst/>
            <a:cxnLst/>
            <a:rect l="l" t="t" r="r" b="b"/>
            <a:pathLst>
              <a:path w="1753696" h="1916607">
                <a:moveTo>
                  <a:pt x="0" y="0"/>
                </a:moveTo>
                <a:lnTo>
                  <a:pt x="1753696" y="0"/>
                </a:lnTo>
                <a:lnTo>
                  <a:pt x="1753696" y="1916607"/>
                </a:lnTo>
                <a:lnTo>
                  <a:pt x="0" y="1916607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86" name="Freeform 86"/>
          <p:cNvSpPr/>
          <p:nvPr/>
        </p:nvSpPr>
        <p:spPr>
          <a:xfrm>
            <a:off x="9320284" y="3453535"/>
            <a:ext cx="1436552" cy="1841733"/>
          </a:xfrm>
          <a:custGeom>
            <a:avLst/>
            <a:gdLst/>
            <a:ahLst/>
            <a:cxnLst/>
            <a:rect l="l" t="t" r="r" b="b"/>
            <a:pathLst>
              <a:path w="1436552" h="1841733">
                <a:moveTo>
                  <a:pt x="0" y="0"/>
                </a:moveTo>
                <a:lnTo>
                  <a:pt x="1436553" y="0"/>
                </a:lnTo>
                <a:lnTo>
                  <a:pt x="1436553" y="1841733"/>
                </a:lnTo>
                <a:lnTo>
                  <a:pt x="0" y="184173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87" name="Freeform 87"/>
          <p:cNvSpPr/>
          <p:nvPr/>
        </p:nvSpPr>
        <p:spPr>
          <a:xfrm>
            <a:off x="9167085" y="3408333"/>
            <a:ext cx="1628653" cy="1868856"/>
          </a:xfrm>
          <a:custGeom>
            <a:avLst/>
            <a:gdLst/>
            <a:ahLst/>
            <a:cxnLst/>
            <a:rect l="l" t="t" r="r" b="b"/>
            <a:pathLst>
              <a:path w="1628653" h="1868856">
                <a:moveTo>
                  <a:pt x="0" y="0"/>
                </a:moveTo>
                <a:lnTo>
                  <a:pt x="1628653" y="0"/>
                </a:lnTo>
                <a:lnTo>
                  <a:pt x="1628653" y="1868856"/>
                </a:lnTo>
                <a:lnTo>
                  <a:pt x="0" y="1868856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-44448" b="-76"/>
            </a:stretch>
          </a:blipFill>
        </p:spPr>
      </p:sp>
      <p:sp>
        <p:nvSpPr>
          <p:cNvPr id="89" name="Freeform 89"/>
          <p:cNvSpPr/>
          <p:nvPr/>
        </p:nvSpPr>
        <p:spPr>
          <a:xfrm>
            <a:off x="11473344" y="7708951"/>
            <a:ext cx="1628653" cy="1868856"/>
          </a:xfrm>
          <a:custGeom>
            <a:avLst/>
            <a:gdLst/>
            <a:ahLst/>
            <a:cxnLst/>
            <a:rect l="l" t="t" r="r" b="b"/>
            <a:pathLst>
              <a:path w="1628653" h="1868856">
                <a:moveTo>
                  <a:pt x="0" y="0"/>
                </a:moveTo>
                <a:lnTo>
                  <a:pt x="1628653" y="0"/>
                </a:lnTo>
                <a:lnTo>
                  <a:pt x="1628653" y="1868855"/>
                </a:lnTo>
                <a:lnTo>
                  <a:pt x="0" y="1868855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-44448" b="-76"/>
            </a:stretch>
          </a:blipFill>
        </p:spPr>
      </p:sp>
      <p:sp>
        <p:nvSpPr>
          <p:cNvPr id="90" name="Freeform 90"/>
          <p:cNvSpPr/>
          <p:nvPr/>
        </p:nvSpPr>
        <p:spPr>
          <a:xfrm>
            <a:off x="13656031" y="5522543"/>
            <a:ext cx="1628653" cy="1868856"/>
          </a:xfrm>
          <a:custGeom>
            <a:avLst/>
            <a:gdLst/>
            <a:ahLst/>
            <a:cxnLst/>
            <a:rect l="l" t="t" r="r" b="b"/>
            <a:pathLst>
              <a:path w="1628653" h="1868856">
                <a:moveTo>
                  <a:pt x="0" y="0"/>
                </a:moveTo>
                <a:lnTo>
                  <a:pt x="1628653" y="0"/>
                </a:lnTo>
                <a:lnTo>
                  <a:pt x="1628653" y="1868856"/>
                </a:lnTo>
                <a:lnTo>
                  <a:pt x="0" y="1868856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-44448" b="-76"/>
            </a:stretch>
          </a:blipFill>
        </p:spPr>
      </p:sp>
      <p:sp>
        <p:nvSpPr>
          <p:cNvPr id="91" name="Freeform 91"/>
          <p:cNvSpPr/>
          <p:nvPr/>
        </p:nvSpPr>
        <p:spPr>
          <a:xfrm>
            <a:off x="7095025" y="5524731"/>
            <a:ext cx="1628653" cy="1868856"/>
          </a:xfrm>
          <a:custGeom>
            <a:avLst/>
            <a:gdLst/>
            <a:ahLst/>
            <a:cxnLst/>
            <a:rect l="l" t="t" r="r" b="b"/>
            <a:pathLst>
              <a:path w="1628653" h="1868856">
                <a:moveTo>
                  <a:pt x="0" y="0"/>
                </a:moveTo>
                <a:lnTo>
                  <a:pt x="1628653" y="0"/>
                </a:lnTo>
                <a:lnTo>
                  <a:pt x="1628653" y="1868856"/>
                </a:lnTo>
                <a:lnTo>
                  <a:pt x="0" y="1868856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-44448" b="-76"/>
            </a:stretch>
          </a:blipFill>
        </p:spPr>
      </p:sp>
      <p:sp>
        <p:nvSpPr>
          <p:cNvPr id="92" name="Freeform 92"/>
          <p:cNvSpPr/>
          <p:nvPr/>
        </p:nvSpPr>
        <p:spPr>
          <a:xfrm>
            <a:off x="11526214" y="3588756"/>
            <a:ext cx="1522915" cy="1522915"/>
          </a:xfrm>
          <a:custGeom>
            <a:avLst/>
            <a:gdLst/>
            <a:ahLst/>
            <a:cxnLst/>
            <a:rect l="l" t="t" r="r" b="b"/>
            <a:pathLst>
              <a:path w="1522915" h="1522915">
                <a:moveTo>
                  <a:pt x="0" y="0"/>
                </a:moveTo>
                <a:lnTo>
                  <a:pt x="1522915" y="0"/>
                </a:lnTo>
                <a:lnTo>
                  <a:pt x="1522915" y="1522915"/>
                </a:lnTo>
                <a:lnTo>
                  <a:pt x="0" y="1522915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93" name="Freeform 93"/>
          <p:cNvSpPr/>
          <p:nvPr/>
        </p:nvSpPr>
        <p:spPr>
          <a:xfrm>
            <a:off x="13748025" y="7847753"/>
            <a:ext cx="1522915" cy="1522915"/>
          </a:xfrm>
          <a:custGeom>
            <a:avLst/>
            <a:gdLst/>
            <a:ahLst/>
            <a:cxnLst/>
            <a:rect l="l" t="t" r="r" b="b"/>
            <a:pathLst>
              <a:path w="1522915" h="1522915">
                <a:moveTo>
                  <a:pt x="0" y="0"/>
                </a:moveTo>
                <a:lnTo>
                  <a:pt x="1522916" y="0"/>
                </a:lnTo>
                <a:lnTo>
                  <a:pt x="1522916" y="1522916"/>
                </a:lnTo>
                <a:lnTo>
                  <a:pt x="0" y="1522916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</p:sp>
      <p:sp>
        <p:nvSpPr>
          <p:cNvPr id="94" name="Freeform 94"/>
          <p:cNvSpPr/>
          <p:nvPr/>
        </p:nvSpPr>
        <p:spPr>
          <a:xfrm>
            <a:off x="6744500" y="3276882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</p:sp>
      <p:sp>
        <p:nvSpPr>
          <p:cNvPr id="95" name="Freeform 95"/>
          <p:cNvSpPr/>
          <p:nvPr/>
        </p:nvSpPr>
        <p:spPr>
          <a:xfrm>
            <a:off x="8958921" y="3276882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a:blipFill>
        </p:spPr>
      </p:sp>
      <p:sp>
        <p:nvSpPr>
          <p:cNvPr id="96" name="Freeform 96"/>
          <p:cNvSpPr/>
          <p:nvPr/>
        </p:nvSpPr>
        <p:spPr>
          <a:xfrm>
            <a:off x="11202869" y="3276882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a:blipFill>
        </p:spPr>
      </p:sp>
      <p:sp>
        <p:nvSpPr>
          <p:cNvPr id="97" name="Freeform 97"/>
          <p:cNvSpPr/>
          <p:nvPr/>
        </p:nvSpPr>
        <p:spPr>
          <a:xfrm>
            <a:off x="13469579" y="3276882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a:blipFill>
        </p:spPr>
      </p:sp>
      <p:sp>
        <p:nvSpPr>
          <p:cNvPr id="98" name="Freeform 98"/>
          <p:cNvSpPr/>
          <p:nvPr/>
        </p:nvSpPr>
        <p:spPr>
          <a:xfrm>
            <a:off x="15704641" y="3296662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/>
            </a:stretch>
          </a:blipFill>
        </p:spPr>
      </p:sp>
      <p:sp>
        <p:nvSpPr>
          <p:cNvPr id="99" name="Freeform 99"/>
          <p:cNvSpPr/>
          <p:nvPr/>
        </p:nvSpPr>
        <p:spPr>
          <a:xfrm>
            <a:off x="2330704" y="3276882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33">
              <a:extLst>
                <a:ext uri="{96DAC541-7B7A-43D3-8B79-37D633B846F1}">
                  <asvg:svgBlip xmlns:asvg="http://schemas.microsoft.com/office/drawing/2016/SVG/main" r:embed="rId34"/>
                </a:ext>
              </a:extLst>
            </a:blip>
            <a:stretch>
              <a:fillRect/>
            </a:stretch>
          </a:blipFill>
        </p:spPr>
      </p:sp>
      <p:sp>
        <p:nvSpPr>
          <p:cNvPr id="100" name="Freeform 100"/>
          <p:cNvSpPr/>
          <p:nvPr/>
        </p:nvSpPr>
        <p:spPr>
          <a:xfrm>
            <a:off x="6744500" y="5485312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</p:sp>
      <p:sp>
        <p:nvSpPr>
          <p:cNvPr id="101" name="Freeform 101"/>
          <p:cNvSpPr/>
          <p:nvPr/>
        </p:nvSpPr>
        <p:spPr>
          <a:xfrm>
            <a:off x="8958921" y="5485312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a:blipFill>
        </p:spPr>
      </p:sp>
      <p:sp>
        <p:nvSpPr>
          <p:cNvPr id="102" name="Freeform 102"/>
          <p:cNvSpPr/>
          <p:nvPr/>
        </p:nvSpPr>
        <p:spPr>
          <a:xfrm>
            <a:off x="11202869" y="5485312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a:blipFill>
        </p:spPr>
      </p:sp>
      <p:sp>
        <p:nvSpPr>
          <p:cNvPr id="103" name="Freeform 103"/>
          <p:cNvSpPr/>
          <p:nvPr/>
        </p:nvSpPr>
        <p:spPr>
          <a:xfrm>
            <a:off x="13469579" y="5485312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a:blipFill>
        </p:spPr>
      </p:sp>
      <p:sp>
        <p:nvSpPr>
          <p:cNvPr id="105" name="Freeform 105"/>
          <p:cNvSpPr/>
          <p:nvPr/>
        </p:nvSpPr>
        <p:spPr>
          <a:xfrm>
            <a:off x="2330704" y="5485312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33">
              <a:extLst>
                <a:ext uri="{96DAC541-7B7A-43D3-8B79-37D633B846F1}">
                  <asvg:svgBlip xmlns:asvg="http://schemas.microsoft.com/office/drawing/2016/SVG/main" r:embed="rId34"/>
                </a:ext>
              </a:extLst>
            </a:blip>
            <a:stretch>
              <a:fillRect/>
            </a:stretch>
          </a:blipFill>
        </p:spPr>
      </p:sp>
      <p:sp>
        <p:nvSpPr>
          <p:cNvPr id="106" name="Freeform 106"/>
          <p:cNvSpPr/>
          <p:nvPr/>
        </p:nvSpPr>
        <p:spPr>
          <a:xfrm>
            <a:off x="6744500" y="7654180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</p:sp>
      <p:sp>
        <p:nvSpPr>
          <p:cNvPr id="108" name="Freeform 108"/>
          <p:cNvSpPr/>
          <p:nvPr/>
        </p:nvSpPr>
        <p:spPr>
          <a:xfrm>
            <a:off x="11202869" y="7654180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a:blipFill>
        </p:spPr>
      </p:sp>
      <p:sp>
        <p:nvSpPr>
          <p:cNvPr id="109" name="Freeform 109"/>
          <p:cNvSpPr/>
          <p:nvPr/>
        </p:nvSpPr>
        <p:spPr>
          <a:xfrm>
            <a:off x="13469579" y="7654180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a:blipFill>
        </p:spPr>
      </p:sp>
      <p:sp>
        <p:nvSpPr>
          <p:cNvPr id="112" name="Freeform 112"/>
          <p:cNvSpPr/>
          <p:nvPr/>
        </p:nvSpPr>
        <p:spPr>
          <a:xfrm>
            <a:off x="15584012" y="3349955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35">
              <a:extLst>
                <a:ext uri="{96DAC541-7B7A-43D3-8B79-37D633B846F1}">
                  <asvg:svgBlip xmlns:asvg="http://schemas.microsoft.com/office/drawing/2016/SVG/main" r:embed="rId36"/>
                </a:ext>
              </a:extLst>
            </a:blip>
            <a:stretch>
              <a:fillRect b="-92566"/>
            </a:stretch>
          </a:blipFill>
        </p:spPr>
      </p:sp>
      <p:sp>
        <p:nvSpPr>
          <p:cNvPr id="115" name="Freeform 115"/>
          <p:cNvSpPr/>
          <p:nvPr/>
        </p:nvSpPr>
        <p:spPr>
          <a:xfrm>
            <a:off x="2231902" y="5505092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37">
              <a:extLst>
                <a:ext uri="{96DAC541-7B7A-43D3-8B79-37D633B846F1}">
                  <asvg:svgBlip xmlns:asvg="http://schemas.microsoft.com/office/drawing/2016/SVG/main" r:embed="rId38"/>
                </a:ext>
              </a:extLst>
            </a:blip>
            <a:stretch>
              <a:fillRect b="-92566"/>
            </a:stretch>
          </a:blipFill>
        </p:spPr>
      </p:sp>
      <p:grpSp>
        <p:nvGrpSpPr>
          <p:cNvPr id="120" name="Group 120"/>
          <p:cNvGrpSpPr/>
          <p:nvPr/>
        </p:nvGrpSpPr>
        <p:grpSpPr>
          <a:xfrm>
            <a:off x="106341" y="3493045"/>
            <a:ext cx="2010520" cy="1586525"/>
            <a:chOff x="0" y="0"/>
            <a:chExt cx="41307093" cy="32595904"/>
          </a:xfrm>
        </p:grpSpPr>
        <p:sp>
          <p:nvSpPr>
            <p:cNvPr id="121" name="Freeform 121"/>
            <p:cNvSpPr/>
            <p:nvPr/>
          </p:nvSpPr>
          <p:spPr>
            <a:xfrm>
              <a:off x="0" y="0"/>
              <a:ext cx="41307094" cy="32595905"/>
            </a:xfrm>
            <a:custGeom>
              <a:avLst/>
              <a:gdLst/>
              <a:ahLst/>
              <a:cxnLst/>
              <a:rect l="l" t="t" r="r" b="b"/>
              <a:pathLst>
                <a:path w="41307094" h="32595905">
                  <a:moveTo>
                    <a:pt x="84715" y="0"/>
                  </a:moveTo>
                  <a:lnTo>
                    <a:pt x="41222380" y="0"/>
                  </a:lnTo>
                  <a:cubicBezTo>
                    <a:pt x="41244847" y="0"/>
                    <a:pt x="41266396" y="8925"/>
                    <a:pt x="41282280" y="24813"/>
                  </a:cubicBezTo>
                  <a:cubicBezTo>
                    <a:pt x="41298168" y="40700"/>
                    <a:pt x="41307094" y="62248"/>
                    <a:pt x="41307094" y="84715"/>
                  </a:cubicBezTo>
                  <a:lnTo>
                    <a:pt x="41307094" y="32511191"/>
                  </a:lnTo>
                  <a:cubicBezTo>
                    <a:pt x="41307094" y="32557975"/>
                    <a:pt x="41269165" y="32595905"/>
                    <a:pt x="41222380" y="32595905"/>
                  </a:cubicBezTo>
                  <a:lnTo>
                    <a:pt x="84715" y="32595905"/>
                  </a:lnTo>
                  <a:cubicBezTo>
                    <a:pt x="62248" y="32595905"/>
                    <a:pt x="40700" y="32586978"/>
                    <a:pt x="24813" y="32571091"/>
                  </a:cubicBezTo>
                  <a:cubicBezTo>
                    <a:pt x="8925" y="32555207"/>
                    <a:pt x="0" y="32533658"/>
                    <a:pt x="0" y="32511191"/>
                  </a:cubicBezTo>
                  <a:lnTo>
                    <a:pt x="0" y="84715"/>
                  </a:lnTo>
                  <a:cubicBezTo>
                    <a:pt x="0" y="62248"/>
                    <a:pt x="8925" y="40700"/>
                    <a:pt x="24813" y="24813"/>
                  </a:cubicBezTo>
                  <a:cubicBezTo>
                    <a:pt x="40700" y="8925"/>
                    <a:pt x="62248" y="0"/>
                    <a:pt x="84715" y="0"/>
                  </a:cubicBezTo>
                  <a:close/>
                </a:path>
              </a:pathLst>
            </a:custGeom>
            <a:solidFill>
              <a:srgbClr val="FFF0B3"/>
            </a:solidFill>
          </p:spPr>
        </p:sp>
        <p:sp>
          <p:nvSpPr>
            <p:cNvPr id="122" name="TextBox 122"/>
            <p:cNvSpPr txBox="1"/>
            <p:nvPr/>
          </p:nvSpPr>
          <p:spPr>
            <a:xfrm>
              <a:off x="0" y="-28575"/>
              <a:ext cx="41307093" cy="326244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3" name="Group 123"/>
          <p:cNvGrpSpPr/>
          <p:nvPr/>
        </p:nvGrpSpPr>
        <p:grpSpPr>
          <a:xfrm>
            <a:off x="2387194" y="1452568"/>
            <a:ext cx="2010520" cy="1586525"/>
            <a:chOff x="0" y="0"/>
            <a:chExt cx="41307093" cy="32595904"/>
          </a:xfrm>
        </p:grpSpPr>
        <p:sp>
          <p:nvSpPr>
            <p:cNvPr id="124" name="Freeform 124"/>
            <p:cNvSpPr/>
            <p:nvPr/>
          </p:nvSpPr>
          <p:spPr>
            <a:xfrm>
              <a:off x="0" y="0"/>
              <a:ext cx="41307094" cy="32595905"/>
            </a:xfrm>
            <a:custGeom>
              <a:avLst/>
              <a:gdLst/>
              <a:ahLst/>
              <a:cxnLst/>
              <a:rect l="l" t="t" r="r" b="b"/>
              <a:pathLst>
                <a:path w="41307094" h="32595905">
                  <a:moveTo>
                    <a:pt x="84715" y="0"/>
                  </a:moveTo>
                  <a:lnTo>
                    <a:pt x="41222380" y="0"/>
                  </a:lnTo>
                  <a:cubicBezTo>
                    <a:pt x="41244847" y="0"/>
                    <a:pt x="41266396" y="8925"/>
                    <a:pt x="41282280" y="24813"/>
                  </a:cubicBezTo>
                  <a:cubicBezTo>
                    <a:pt x="41298168" y="40700"/>
                    <a:pt x="41307094" y="62248"/>
                    <a:pt x="41307094" y="84715"/>
                  </a:cubicBezTo>
                  <a:lnTo>
                    <a:pt x="41307094" y="32511191"/>
                  </a:lnTo>
                  <a:cubicBezTo>
                    <a:pt x="41307094" y="32557975"/>
                    <a:pt x="41269165" y="32595905"/>
                    <a:pt x="41222380" y="32595905"/>
                  </a:cubicBezTo>
                  <a:lnTo>
                    <a:pt x="84715" y="32595905"/>
                  </a:lnTo>
                  <a:cubicBezTo>
                    <a:pt x="62248" y="32595905"/>
                    <a:pt x="40700" y="32586978"/>
                    <a:pt x="24813" y="32571091"/>
                  </a:cubicBezTo>
                  <a:cubicBezTo>
                    <a:pt x="8925" y="32555207"/>
                    <a:pt x="0" y="32533658"/>
                    <a:pt x="0" y="32511191"/>
                  </a:cubicBezTo>
                  <a:lnTo>
                    <a:pt x="0" y="84715"/>
                  </a:lnTo>
                  <a:cubicBezTo>
                    <a:pt x="0" y="62248"/>
                    <a:pt x="8925" y="40700"/>
                    <a:pt x="24813" y="24813"/>
                  </a:cubicBezTo>
                  <a:cubicBezTo>
                    <a:pt x="40700" y="8925"/>
                    <a:pt x="62248" y="0"/>
                    <a:pt x="84715" y="0"/>
                  </a:cubicBezTo>
                  <a:close/>
                </a:path>
              </a:pathLst>
            </a:custGeom>
            <a:solidFill>
              <a:srgbClr val="FFF0B3"/>
            </a:solidFill>
          </p:spPr>
        </p:sp>
        <p:sp>
          <p:nvSpPr>
            <p:cNvPr id="125" name="TextBox 125"/>
            <p:cNvSpPr txBox="1"/>
            <p:nvPr/>
          </p:nvSpPr>
          <p:spPr>
            <a:xfrm>
              <a:off x="0" y="-28575"/>
              <a:ext cx="41307093" cy="326244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6" name="Group 126"/>
          <p:cNvGrpSpPr/>
          <p:nvPr/>
        </p:nvGrpSpPr>
        <p:grpSpPr>
          <a:xfrm>
            <a:off x="4581388" y="1462093"/>
            <a:ext cx="2010520" cy="1586525"/>
            <a:chOff x="0" y="0"/>
            <a:chExt cx="41307093" cy="32595904"/>
          </a:xfrm>
        </p:grpSpPr>
        <p:sp>
          <p:nvSpPr>
            <p:cNvPr id="127" name="Freeform 127"/>
            <p:cNvSpPr/>
            <p:nvPr/>
          </p:nvSpPr>
          <p:spPr>
            <a:xfrm>
              <a:off x="0" y="0"/>
              <a:ext cx="41307094" cy="32595905"/>
            </a:xfrm>
            <a:custGeom>
              <a:avLst/>
              <a:gdLst/>
              <a:ahLst/>
              <a:cxnLst/>
              <a:rect l="l" t="t" r="r" b="b"/>
              <a:pathLst>
                <a:path w="41307094" h="32595905">
                  <a:moveTo>
                    <a:pt x="84715" y="0"/>
                  </a:moveTo>
                  <a:lnTo>
                    <a:pt x="41222380" y="0"/>
                  </a:lnTo>
                  <a:cubicBezTo>
                    <a:pt x="41244847" y="0"/>
                    <a:pt x="41266396" y="8925"/>
                    <a:pt x="41282280" y="24813"/>
                  </a:cubicBezTo>
                  <a:cubicBezTo>
                    <a:pt x="41298168" y="40700"/>
                    <a:pt x="41307094" y="62248"/>
                    <a:pt x="41307094" y="84715"/>
                  </a:cubicBezTo>
                  <a:lnTo>
                    <a:pt x="41307094" y="32511191"/>
                  </a:lnTo>
                  <a:cubicBezTo>
                    <a:pt x="41307094" y="32557975"/>
                    <a:pt x="41269165" y="32595905"/>
                    <a:pt x="41222380" y="32595905"/>
                  </a:cubicBezTo>
                  <a:lnTo>
                    <a:pt x="84715" y="32595905"/>
                  </a:lnTo>
                  <a:cubicBezTo>
                    <a:pt x="62248" y="32595905"/>
                    <a:pt x="40700" y="32586978"/>
                    <a:pt x="24813" y="32571091"/>
                  </a:cubicBezTo>
                  <a:cubicBezTo>
                    <a:pt x="8925" y="32555207"/>
                    <a:pt x="0" y="32533658"/>
                    <a:pt x="0" y="32511191"/>
                  </a:cubicBezTo>
                  <a:lnTo>
                    <a:pt x="0" y="84715"/>
                  </a:lnTo>
                  <a:cubicBezTo>
                    <a:pt x="0" y="62248"/>
                    <a:pt x="8925" y="40700"/>
                    <a:pt x="24813" y="24813"/>
                  </a:cubicBezTo>
                  <a:cubicBezTo>
                    <a:pt x="40700" y="8925"/>
                    <a:pt x="62248" y="0"/>
                    <a:pt x="84715" y="0"/>
                  </a:cubicBezTo>
                  <a:close/>
                </a:path>
              </a:pathLst>
            </a:custGeom>
            <a:solidFill>
              <a:srgbClr val="FFF0B3"/>
            </a:solidFill>
          </p:spPr>
        </p:sp>
        <p:sp>
          <p:nvSpPr>
            <p:cNvPr id="128" name="TextBox 128"/>
            <p:cNvSpPr txBox="1"/>
            <p:nvPr/>
          </p:nvSpPr>
          <p:spPr>
            <a:xfrm>
              <a:off x="0" y="-28575"/>
              <a:ext cx="41307093" cy="326244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9" name="Group 129"/>
          <p:cNvGrpSpPr/>
          <p:nvPr/>
        </p:nvGrpSpPr>
        <p:grpSpPr>
          <a:xfrm>
            <a:off x="6839083" y="1462093"/>
            <a:ext cx="2010520" cy="1586525"/>
            <a:chOff x="0" y="0"/>
            <a:chExt cx="41307093" cy="32595904"/>
          </a:xfrm>
        </p:grpSpPr>
        <p:sp>
          <p:nvSpPr>
            <p:cNvPr id="130" name="Freeform 130"/>
            <p:cNvSpPr/>
            <p:nvPr/>
          </p:nvSpPr>
          <p:spPr>
            <a:xfrm>
              <a:off x="0" y="0"/>
              <a:ext cx="41307094" cy="32595905"/>
            </a:xfrm>
            <a:custGeom>
              <a:avLst/>
              <a:gdLst/>
              <a:ahLst/>
              <a:cxnLst/>
              <a:rect l="l" t="t" r="r" b="b"/>
              <a:pathLst>
                <a:path w="41307094" h="32595905">
                  <a:moveTo>
                    <a:pt x="84715" y="0"/>
                  </a:moveTo>
                  <a:lnTo>
                    <a:pt x="41222380" y="0"/>
                  </a:lnTo>
                  <a:cubicBezTo>
                    <a:pt x="41244847" y="0"/>
                    <a:pt x="41266396" y="8925"/>
                    <a:pt x="41282280" y="24813"/>
                  </a:cubicBezTo>
                  <a:cubicBezTo>
                    <a:pt x="41298168" y="40700"/>
                    <a:pt x="41307094" y="62248"/>
                    <a:pt x="41307094" y="84715"/>
                  </a:cubicBezTo>
                  <a:lnTo>
                    <a:pt x="41307094" y="32511191"/>
                  </a:lnTo>
                  <a:cubicBezTo>
                    <a:pt x="41307094" y="32557975"/>
                    <a:pt x="41269165" y="32595905"/>
                    <a:pt x="41222380" y="32595905"/>
                  </a:cubicBezTo>
                  <a:lnTo>
                    <a:pt x="84715" y="32595905"/>
                  </a:lnTo>
                  <a:cubicBezTo>
                    <a:pt x="62248" y="32595905"/>
                    <a:pt x="40700" y="32586978"/>
                    <a:pt x="24813" y="32571091"/>
                  </a:cubicBezTo>
                  <a:cubicBezTo>
                    <a:pt x="8925" y="32555207"/>
                    <a:pt x="0" y="32533658"/>
                    <a:pt x="0" y="32511191"/>
                  </a:cubicBezTo>
                  <a:lnTo>
                    <a:pt x="0" y="84715"/>
                  </a:lnTo>
                  <a:cubicBezTo>
                    <a:pt x="0" y="62248"/>
                    <a:pt x="8925" y="40700"/>
                    <a:pt x="24813" y="24813"/>
                  </a:cubicBezTo>
                  <a:cubicBezTo>
                    <a:pt x="40700" y="8925"/>
                    <a:pt x="62248" y="0"/>
                    <a:pt x="84715" y="0"/>
                  </a:cubicBezTo>
                  <a:close/>
                </a:path>
              </a:pathLst>
            </a:custGeom>
            <a:solidFill>
              <a:srgbClr val="FFF0B3"/>
            </a:solidFill>
          </p:spPr>
        </p:sp>
        <p:sp>
          <p:nvSpPr>
            <p:cNvPr id="131" name="TextBox 131"/>
            <p:cNvSpPr txBox="1"/>
            <p:nvPr/>
          </p:nvSpPr>
          <p:spPr>
            <a:xfrm>
              <a:off x="0" y="-28575"/>
              <a:ext cx="41307093" cy="326244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2" name="Group 132"/>
          <p:cNvGrpSpPr/>
          <p:nvPr/>
        </p:nvGrpSpPr>
        <p:grpSpPr>
          <a:xfrm>
            <a:off x="9040103" y="1462093"/>
            <a:ext cx="2010520" cy="1586525"/>
            <a:chOff x="0" y="0"/>
            <a:chExt cx="41307093" cy="32595904"/>
          </a:xfrm>
        </p:grpSpPr>
        <p:sp>
          <p:nvSpPr>
            <p:cNvPr id="133" name="Freeform 133"/>
            <p:cNvSpPr/>
            <p:nvPr/>
          </p:nvSpPr>
          <p:spPr>
            <a:xfrm>
              <a:off x="0" y="0"/>
              <a:ext cx="41307094" cy="32595905"/>
            </a:xfrm>
            <a:custGeom>
              <a:avLst/>
              <a:gdLst/>
              <a:ahLst/>
              <a:cxnLst/>
              <a:rect l="l" t="t" r="r" b="b"/>
              <a:pathLst>
                <a:path w="41307094" h="32595905">
                  <a:moveTo>
                    <a:pt x="84715" y="0"/>
                  </a:moveTo>
                  <a:lnTo>
                    <a:pt x="41222380" y="0"/>
                  </a:lnTo>
                  <a:cubicBezTo>
                    <a:pt x="41244847" y="0"/>
                    <a:pt x="41266396" y="8925"/>
                    <a:pt x="41282280" y="24813"/>
                  </a:cubicBezTo>
                  <a:cubicBezTo>
                    <a:pt x="41298168" y="40700"/>
                    <a:pt x="41307094" y="62248"/>
                    <a:pt x="41307094" y="84715"/>
                  </a:cubicBezTo>
                  <a:lnTo>
                    <a:pt x="41307094" y="32511191"/>
                  </a:lnTo>
                  <a:cubicBezTo>
                    <a:pt x="41307094" y="32557975"/>
                    <a:pt x="41269165" y="32595905"/>
                    <a:pt x="41222380" y="32595905"/>
                  </a:cubicBezTo>
                  <a:lnTo>
                    <a:pt x="84715" y="32595905"/>
                  </a:lnTo>
                  <a:cubicBezTo>
                    <a:pt x="62248" y="32595905"/>
                    <a:pt x="40700" y="32586978"/>
                    <a:pt x="24813" y="32571091"/>
                  </a:cubicBezTo>
                  <a:cubicBezTo>
                    <a:pt x="8925" y="32555207"/>
                    <a:pt x="0" y="32533658"/>
                    <a:pt x="0" y="32511191"/>
                  </a:cubicBezTo>
                  <a:lnTo>
                    <a:pt x="0" y="84715"/>
                  </a:lnTo>
                  <a:cubicBezTo>
                    <a:pt x="0" y="62248"/>
                    <a:pt x="8925" y="40700"/>
                    <a:pt x="24813" y="24813"/>
                  </a:cubicBezTo>
                  <a:cubicBezTo>
                    <a:pt x="40700" y="8925"/>
                    <a:pt x="62248" y="0"/>
                    <a:pt x="84715" y="0"/>
                  </a:cubicBezTo>
                  <a:close/>
                </a:path>
              </a:pathLst>
            </a:custGeom>
            <a:solidFill>
              <a:srgbClr val="FFF0B3"/>
            </a:solidFill>
          </p:spPr>
        </p:sp>
        <p:sp>
          <p:nvSpPr>
            <p:cNvPr id="134" name="TextBox 134"/>
            <p:cNvSpPr txBox="1"/>
            <p:nvPr/>
          </p:nvSpPr>
          <p:spPr>
            <a:xfrm>
              <a:off x="0" y="-28575"/>
              <a:ext cx="41307093" cy="326244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5" name="Group 135"/>
          <p:cNvGrpSpPr/>
          <p:nvPr/>
        </p:nvGrpSpPr>
        <p:grpSpPr>
          <a:xfrm>
            <a:off x="11241124" y="1462093"/>
            <a:ext cx="2010520" cy="1586525"/>
            <a:chOff x="0" y="0"/>
            <a:chExt cx="41307093" cy="32595904"/>
          </a:xfrm>
        </p:grpSpPr>
        <p:sp>
          <p:nvSpPr>
            <p:cNvPr id="136" name="Freeform 136"/>
            <p:cNvSpPr/>
            <p:nvPr/>
          </p:nvSpPr>
          <p:spPr>
            <a:xfrm>
              <a:off x="0" y="0"/>
              <a:ext cx="41307094" cy="32595905"/>
            </a:xfrm>
            <a:custGeom>
              <a:avLst/>
              <a:gdLst/>
              <a:ahLst/>
              <a:cxnLst/>
              <a:rect l="l" t="t" r="r" b="b"/>
              <a:pathLst>
                <a:path w="41307094" h="32595905">
                  <a:moveTo>
                    <a:pt x="84715" y="0"/>
                  </a:moveTo>
                  <a:lnTo>
                    <a:pt x="41222380" y="0"/>
                  </a:lnTo>
                  <a:cubicBezTo>
                    <a:pt x="41244847" y="0"/>
                    <a:pt x="41266396" y="8925"/>
                    <a:pt x="41282280" y="24813"/>
                  </a:cubicBezTo>
                  <a:cubicBezTo>
                    <a:pt x="41298168" y="40700"/>
                    <a:pt x="41307094" y="62248"/>
                    <a:pt x="41307094" y="84715"/>
                  </a:cubicBezTo>
                  <a:lnTo>
                    <a:pt x="41307094" y="32511191"/>
                  </a:lnTo>
                  <a:cubicBezTo>
                    <a:pt x="41307094" y="32557975"/>
                    <a:pt x="41269165" y="32595905"/>
                    <a:pt x="41222380" y="32595905"/>
                  </a:cubicBezTo>
                  <a:lnTo>
                    <a:pt x="84715" y="32595905"/>
                  </a:lnTo>
                  <a:cubicBezTo>
                    <a:pt x="62248" y="32595905"/>
                    <a:pt x="40700" y="32586978"/>
                    <a:pt x="24813" y="32571091"/>
                  </a:cubicBezTo>
                  <a:cubicBezTo>
                    <a:pt x="8925" y="32555207"/>
                    <a:pt x="0" y="32533658"/>
                    <a:pt x="0" y="32511191"/>
                  </a:cubicBezTo>
                  <a:lnTo>
                    <a:pt x="0" y="84715"/>
                  </a:lnTo>
                  <a:cubicBezTo>
                    <a:pt x="0" y="62248"/>
                    <a:pt x="8925" y="40700"/>
                    <a:pt x="24813" y="24813"/>
                  </a:cubicBezTo>
                  <a:cubicBezTo>
                    <a:pt x="40700" y="8925"/>
                    <a:pt x="62248" y="0"/>
                    <a:pt x="84715" y="0"/>
                  </a:cubicBezTo>
                  <a:close/>
                </a:path>
              </a:pathLst>
            </a:custGeom>
            <a:solidFill>
              <a:srgbClr val="FFF0B3"/>
            </a:solidFill>
          </p:spPr>
        </p:sp>
        <p:sp>
          <p:nvSpPr>
            <p:cNvPr id="137" name="TextBox 137"/>
            <p:cNvSpPr txBox="1"/>
            <p:nvPr/>
          </p:nvSpPr>
          <p:spPr>
            <a:xfrm>
              <a:off x="0" y="-28575"/>
              <a:ext cx="41307093" cy="326244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8" name="Group 138"/>
          <p:cNvGrpSpPr/>
          <p:nvPr/>
        </p:nvGrpSpPr>
        <p:grpSpPr>
          <a:xfrm>
            <a:off x="13488707" y="1462093"/>
            <a:ext cx="2010520" cy="1586525"/>
            <a:chOff x="0" y="0"/>
            <a:chExt cx="41307093" cy="32595904"/>
          </a:xfrm>
        </p:grpSpPr>
        <p:sp>
          <p:nvSpPr>
            <p:cNvPr id="139" name="Freeform 139"/>
            <p:cNvSpPr/>
            <p:nvPr/>
          </p:nvSpPr>
          <p:spPr>
            <a:xfrm>
              <a:off x="0" y="0"/>
              <a:ext cx="41307094" cy="32595905"/>
            </a:xfrm>
            <a:custGeom>
              <a:avLst/>
              <a:gdLst/>
              <a:ahLst/>
              <a:cxnLst/>
              <a:rect l="l" t="t" r="r" b="b"/>
              <a:pathLst>
                <a:path w="41307094" h="32595905">
                  <a:moveTo>
                    <a:pt x="84715" y="0"/>
                  </a:moveTo>
                  <a:lnTo>
                    <a:pt x="41222380" y="0"/>
                  </a:lnTo>
                  <a:cubicBezTo>
                    <a:pt x="41244847" y="0"/>
                    <a:pt x="41266396" y="8925"/>
                    <a:pt x="41282280" y="24813"/>
                  </a:cubicBezTo>
                  <a:cubicBezTo>
                    <a:pt x="41298168" y="40700"/>
                    <a:pt x="41307094" y="62248"/>
                    <a:pt x="41307094" y="84715"/>
                  </a:cubicBezTo>
                  <a:lnTo>
                    <a:pt x="41307094" y="32511191"/>
                  </a:lnTo>
                  <a:cubicBezTo>
                    <a:pt x="41307094" y="32557975"/>
                    <a:pt x="41269165" y="32595905"/>
                    <a:pt x="41222380" y="32595905"/>
                  </a:cubicBezTo>
                  <a:lnTo>
                    <a:pt x="84715" y="32595905"/>
                  </a:lnTo>
                  <a:cubicBezTo>
                    <a:pt x="62248" y="32595905"/>
                    <a:pt x="40700" y="32586978"/>
                    <a:pt x="24813" y="32571091"/>
                  </a:cubicBezTo>
                  <a:cubicBezTo>
                    <a:pt x="8925" y="32555207"/>
                    <a:pt x="0" y="32533658"/>
                    <a:pt x="0" y="32511191"/>
                  </a:cubicBezTo>
                  <a:lnTo>
                    <a:pt x="0" y="84715"/>
                  </a:lnTo>
                  <a:cubicBezTo>
                    <a:pt x="0" y="62248"/>
                    <a:pt x="8925" y="40700"/>
                    <a:pt x="24813" y="24813"/>
                  </a:cubicBezTo>
                  <a:cubicBezTo>
                    <a:pt x="40700" y="8925"/>
                    <a:pt x="62248" y="0"/>
                    <a:pt x="84715" y="0"/>
                  </a:cubicBezTo>
                  <a:close/>
                </a:path>
              </a:pathLst>
            </a:custGeom>
            <a:solidFill>
              <a:srgbClr val="FFF0B3"/>
            </a:solidFill>
          </p:spPr>
        </p:sp>
        <p:sp>
          <p:nvSpPr>
            <p:cNvPr id="140" name="TextBox 140"/>
            <p:cNvSpPr txBox="1"/>
            <p:nvPr/>
          </p:nvSpPr>
          <p:spPr>
            <a:xfrm>
              <a:off x="0" y="-28575"/>
              <a:ext cx="41307093" cy="326244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1" name="Group 141"/>
          <p:cNvGrpSpPr/>
          <p:nvPr/>
        </p:nvGrpSpPr>
        <p:grpSpPr>
          <a:xfrm>
            <a:off x="15704641" y="1462093"/>
            <a:ext cx="2010520" cy="1586525"/>
            <a:chOff x="0" y="0"/>
            <a:chExt cx="41307093" cy="32595904"/>
          </a:xfrm>
        </p:grpSpPr>
        <p:sp>
          <p:nvSpPr>
            <p:cNvPr id="142" name="Freeform 142"/>
            <p:cNvSpPr/>
            <p:nvPr/>
          </p:nvSpPr>
          <p:spPr>
            <a:xfrm>
              <a:off x="0" y="0"/>
              <a:ext cx="41307094" cy="32595905"/>
            </a:xfrm>
            <a:custGeom>
              <a:avLst/>
              <a:gdLst/>
              <a:ahLst/>
              <a:cxnLst/>
              <a:rect l="l" t="t" r="r" b="b"/>
              <a:pathLst>
                <a:path w="41307094" h="32595905">
                  <a:moveTo>
                    <a:pt x="84715" y="0"/>
                  </a:moveTo>
                  <a:lnTo>
                    <a:pt x="41222380" y="0"/>
                  </a:lnTo>
                  <a:cubicBezTo>
                    <a:pt x="41244847" y="0"/>
                    <a:pt x="41266396" y="8925"/>
                    <a:pt x="41282280" y="24813"/>
                  </a:cubicBezTo>
                  <a:cubicBezTo>
                    <a:pt x="41298168" y="40700"/>
                    <a:pt x="41307094" y="62248"/>
                    <a:pt x="41307094" y="84715"/>
                  </a:cubicBezTo>
                  <a:lnTo>
                    <a:pt x="41307094" y="32511191"/>
                  </a:lnTo>
                  <a:cubicBezTo>
                    <a:pt x="41307094" y="32557975"/>
                    <a:pt x="41269165" y="32595905"/>
                    <a:pt x="41222380" y="32595905"/>
                  </a:cubicBezTo>
                  <a:lnTo>
                    <a:pt x="84715" y="32595905"/>
                  </a:lnTo>
                  <a:cubicBezTo>
                    <a:pt x="62248" y="32595905"/>
                    <a:pt x="40700" y="32586978"/>
                    <a:pt x="24813" y="32571091"/>
                  </a:cubicBezTo>
                  <a:cubicBezTo>
                    <a:pt x="8925" y="32555207"/>
                    <a:pt x="0" y="32533658"/>
                    <a:pt x="0" y="32511191"/>
                  </a:cubicBezTo>
                  <a:lnTo>
                    <a:pt x="0" y="84715"/>
                  </a:lnTo>
                  <a:cubicBezTo>
                    <a:pt x="0" y="62248"/>
                    <a:pt x="8925" y="40700"/>
                    <a:pt x="24813" y="24813"/>
                  </a:cubicBezTo>
                  <a:cubicBezTo>
                    <a:pt x="40700" y="8925"/>
                    <a:pt x="62248" y="0"/>
                    <a:pt x="84715" y="0"/>
                  </a:cubicBezTo>
                  <a:close/>
                </a:path>
              </a:pathLst>
            </a:custGeom>
            <a:solidFill>
              <a:srgbClr val="FFF0B3"/>
            </a:solidFill>
          </p:spPr>
        </p:sp>
        <p:sp>
          <p:nvSpPr>
            <p:cNvPr id="143" name="TextBox 143"/>
            <p:cNvSpPr txBox="1"/>
            <p:nvPr/>
          </p:nvSpPr>
          <p:spPr>
            <a:xfrm>
              <a:off x="0" y="-28575"/>
              <a:ext cx="41307093" cy="326244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0" name="Freeform 150"/>
          <p:cNvSpPr/>
          <p:nvPr/>
        </p:nvSpPr>
        <p:spPr>
          <a:xfrm>
            <a:off x="4948386" y="7766993"/>
            <a:ext cx="1381300" cy="1841733"/>
          </a:xfrm>
          <a:custGeom>
            <a:avLst/>
            <a:gdLst/>
            <a:ahLst/>
            <a:cxnLst/>
            <a:rect l="l" t="t" r="r" b="b"/>
            <a:pathLst>
              <a:path w="1381300" h="1841733">
                <a:moveTo>
                  <a:pt x="0" y="0"/>
                </a:moveTo>
                <a:lnTo>
                  <a:pt x="1381300" y="0"/>
                </a:lnTo>
                <a:lnTo>
                  <a:pt x="1381300" y="1841734"/>
                </a:lnTo>
                <a:lnTo>
                  <a:pt x="0" y="1841734"/>
                </a:lnTo>
                <a:lnTo>
                  <a:pt x="0" y="0"/>
                </a:lnTo>
                <a:close/>
              </a:path>
            </a:pathLst>
          </a:custGeom>
          <a:blipFill>
            <a:blip r:embed="rId39"/>
            <a:stretch>
              <a:fillRect/>
            </a:stretch>
          </a:blipFill>
        </p:spPr>
      </p:sp>
      <p:sp>
        <p:nvSpPr>
          <p:cNvPr id="152" name="Freeform 152"/>
          <p:cNvSpPr/>
          <p:nvPr/>
        </p:nvSpPr>
        <p:spPr>
          <a:xfrm>
            <a:off x="4968331" y="3452475"/>
            <a:ext cx="1381300" cy="1841733"/>
          </a:xfrm>
          <a:custGeom>
            <a:avLst/>
            <a:gdLst/>
            <a:ahLst/>
            <a:cxnLst/>
            <a:rect l="l" t="t" r="r" b="b"/>
            <a:pathLst>
              <a:path w="1381300" h="1841733">
                <a:moveTo>
                  <a:pt x="0" y="0"/>
                </a:moveTo>
                <a:lnTo>
                  <a:pt x="1381300" y="0"/>
                </a:lnTo>
                <a:lnTo>
                  <a:pt x="1381300" y="1841734"/>
                </a:lnTo>
                <a:lnTo>
                  <a:pt x="0" y="1841734"/>
                </a:lnTo>
                <a:lnTo>
                  <a:pt x="0" y="0"/>
                </a:lnTo>
                <a:close/>
              </a:path>
            </a:pathLst>
          </a:custGeom>
          <a:blipFill>
            <a:blip r:embed="rId39"/>
            <a:stretch>
              <a:fillRect/>
            </a:stretch>
          </a:blipFill>
        </p:spPr>
      </p:sp>
      <p:sp>
        <p:nvSpPr>
          <p:cNvPr id="153" name="Freeform 153"/>
          <p:cNvSpPr/>
          <p:nvPr/>
        </p:nvSpPr>
        <p:spPr>
          <a:xfrm>
            <a:off x="4584424" y="7684283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/>
            </a:stretch>
          </a:blipFill>
        </p:spPr>
      </p:sp>
      <p:sp>
        <p:nvSpPr>
          <p:cNvPr id="155" name="Freeform 155"/>
          <p:cNvSpPr/>
          <p:nvPr/>
        </p:nvSpPr>
        <p:spPr>
          <a:xfrm>
            <a:off x="4542240" y="3260522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/>
            </a:stretch>
          </a:blipFill>
        </p:spPr>
      </p:sp>
      <p:grpSp>
        <p:nvGrpSpPr>
          <p:cNvPr id="156" name="Group 156"/>
          <p:cNvGrpSpPr/>
          <p:nvPr/>
        </p:nvGrpSpPr>
        <p:grpSpPr>
          <a:xfrm>
            <a:off x="106341" y="5703501"/>
            <a:ext cx="2010520" cy="1586525"/>
            <a:chOff x="0" y="0"/>
            <a:chExt cx="41307093" cy="32595904"/>
          </a:xfrm>
        </p:grpSpPr>
        <p:sp>
          <p:nvSpPr>
            <p:cNvPr id="157" name="Freeform 157"/>
            <p:cNvSpPr/>
            <p:nvPr/>
          </p:nvSpPr>
          <p:spPr>
            <a:xfrm>
              <a:off x="0" y="0"/>
              <a:ext cx="41307094" cy="32595905"/>
            </a:xfrm>
            <a:custGeom>
              <a:avLst/>
              <a:gdLst/>
              <a:ahLst/>
              <a:cxnLst/>
              <a:rect l="l" t="t" r="r" b="b"/>
              <a:pathLst>
                <a:path w="41307094" h="32595905">
                  <a:moveTo>
                    <a:pt x="84715" y="0"/>
                  </a:moveTo>
                  <a:lnTo>
                    <a:pt x="41222380" y="0"/>
                  </a:lnTo>
                  <a:cubicBezTo>
                    <a:pt x="41244847" y="0"/>
                    <a:pt x="41266396" y="8925"/>
                    <a:pt x="41282280" y="24813"/>
                  </a:cubicBezTo>
                  <a:cubicBezTo>
                    <a:pt x="41298168" y="40700"/>
                    <a:pt x="41307094" y="62248"/>
                    <a:pt x="41307094" y="84715"/>
                  </a:cubicBezTo>
                  <a:lnTo>
                    <a:pt x="41307094" y="32511191"/>
                  </a:lnTo>
                  <a:cubicBezTo>
                    <a:pt x="41307094" y="32557975"/>
                    <a:pt x="41269165" y="32595905"/>
                    <a:pt x="41222380" y="32595905"/>
                  </a:cubicBezTo>
                  <a:lnTo>
                    <a:pt x="84715" y="32595905"/>
                  </a:lnTo>
                  <a:cubicBezTo>
                    <a:pt x="62248" y="32595905"/>
                    <a:pt x="40700" y="32586978"/>
                    <a:pt x="24813" y="32571091"/>
                  </a:cubicBezTo>
                  <a:cubicBezTo>
                    <a:pt x="8925" y="32555207"/>
                    <a:pt x="0" y="32533658"/>
                    <a:pt x="0" y="32511191"/>
                  </a:cubicBezTo>
                  <a:lnTo>
                    <a:pt x="0" y="84715"/>
                  </a:lnTo>
                  <a:cubicBezTo>
                    <a:pt x="0" y="62248"/>
                    <a:pt x="8925" y="40700"/>
                    <a:pt x="24813" y="24813"/>
                  </a:cubicBezTo>
                  <a:cubicBezTo>
                    <a:pt x="40700" y="8925"/>
                    <a:pt x="62248" y="0"/>
                    <a:pt x="84715" y="0"/>
                  </a:cubicBezTo>
                  <a:close/>
                </a:path>
              </a:pathLst>
            </a:custGeom>
            <a:solidFill>
              <a:srgbClr val="FFF0B3"/>
            </a:solidFill>
          </p:spPr>
        </p:sp>
        <p:sp>
          <p:nvSpPr>
            <p:cNvPr id="158" name="TextBox 158"/>
            <p:cNvSpPr txBox="1"/>
            <p:nvPr/>
          </p:nvSpPr>
          <p:spPr>
            <a:xfrm>
              <a:off x="0" y="-28575"/>
              <a:ext cx="41307093" cy="326244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9" name="Group 159"/>
          <p:cNvGrpSpPr/>
          <p:nvPr/>
        </p:nvGrpSpPr>
        <p:grpSpPr>
          <a:xfrm>
            <a:off x="106341" y="7884275"/>
            <a:ext cx="2010520" cy="1586525"/>
            <a:chOff x="0" y="0"/>
            <a:chExt cx="41307093" cy="32595904"/>
          </a:xfrm>
        </p:grpSpPr>
        <p:sp>
          <p:nvSpPr>
            <p:cNvPr id="160" name="Freeform 160"/>
            <p:cNvSpPr/>
            <p:nvPr/>
          </p:nvSpPr>
          <p:spPr>
            <a:xfrm>
              <a:off x="0" y="0"/>
              <a:ext cx="41307094" cy="32595905"/>
            </a:xfrm>
            <a:custGeom>
              <a:avLst/>
              <a:gdLst/>
              <a:ahLst/>
              <a:cxnLst/>
              <a:rect l="l" t="t" r="r" b="b"/>
              <a:pathLst>
                <a:path w="41307094" h="32595905">
                  <a:moveTo>
                    <a:pt x="84715" y="0"/>
                  </a:moveTo>
                  <a:lnTo>
                    <a:pt x="41222380" y="0"/>
                  </a:lnTo>
                  <a:cubicBezTo>
                    <a:pt x="41244847" y="0"/>
                    <a:pt x="41266396" y="8925"/>
                    <a:pt x="41282280" y="24813"/>
                  </a:cubicBezTo>
                  <a:cubicBezTo>
                    <a:pt x="41298168" y="40700"/>
                    <a:pt x="41307094" y="62248"/>
                    <a:pt x="41307094" y="84715"/>
                  </a:cubicBezTo>
                  <a:lnTo>
                    <a:pt x="41307094" y="32511191"/>
                  </a:lnTo>
                  <a:cubicBezTo>
                    <a:pt x="41307094" y="32557975"/>
                    <a:pt x="41269165" y="32595905"/>
                    <a:pt x="41222380" y="32595905"/>
                  </a:cubicBezTo>
                  <a:lnTo>
                    <a:pt x="84715" y="32595905"/>
                  </a:lnTo>
                  <a:cubicBezTo>
                    <a:pt x="62248" y="32595905"/>
                    <a:pt x="40700" y="32586978"/>
                    <a:pt x="24813" y="32571091"/>
                  </a:cubicBezTo>
                  <a:cubicBezTo>
                    <a:pt x="8925" y="32555207"/>
                    <a:pt x="0" y="32533658"/>
                    <a:pt x="0" y="32511191"/>
                  </a:cubicBezTo>
                  <a:lnTo>
                    <a:pt x="0" y="84715"/>
                  </a:lnTo>
                  <a:cubicBezTo>
                    <a:pt x="0" y="62248"/>
                    <a:pt x="8925" y="40700"/>
                    <a:pt x="24813" y="24813"/>
                  </a:cubicBezTo>
                  <a:cubicBezTo>
                    <a:pt x="40700" y="8925"/>
                    <a:pt x="62248" y="0"/>
                    <a:pt x="84715" y="0"/>
                  </a:cubicBezTo>
                  <a:close/>
                </a:path>
              </a:pathLst>
            </a:custGeom>
            <a:solidFill>
              <a:srgbClr val="FFF0B3"/>
            </a:solidFill>
          </p:spPr>
        </p:sp>
        <p:sp>
          <p:nvSpPr>
            <p:cNvPr id="161" name="TextBox 161"/>
            <p:cNvSpPr txBox="1"/>
            <p:nvPr/>
          </p:nvSpPr>
          <p:spPr>
            <a:xfrm>
              <a:off x="0" y="-28575"/>
              <a:ext cx="41307093" cy="326244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62" name="Freeform 162"/>
          <p:cNvSpPr/>
          <p:nvPr/>
        </p:nvSpPr>
        <p:spPr>
          <a:xfrm>
            <a:off x="13661533" y="1535178"/>
            <a:ext cx="1739587" cy="1513440"/>
          </a:xfrm>
          <a:custGeom>
            <a:avLst/>
            <a:gdLst/>
            <a:ahLst/>
            <a:cxnLst/>
            <a:rect l="l" t="t" r="r" b="b"/>
            <a:pathLst>
              <a:path w="1739587" h="1513440">
                <a:moveTo>
                  <a:pt x="0" y="0"/>
                </a:moveTo>
                <a:lnTo>
                  <a:pt x="1739586" y="0"/>
                </a:lnTo>
                <a:lnTo>
                  <a:pt x="1739586" y="1513440"/>
                </a:lnTo>
                <a:lnTo>
                  <a:pt x="0" y="1513440"/>
                </a:lnTo>
                <a:lnTo>
                  <a:pt x="0" y="0"/>
                </a:lnTo>
                <a:close/>
              </a:path>
            </a:pathLst>
          </a:custGeom>
          <a:blipFill>
            <a:blip r:embed="rId42"/>
            <a:stretch>
              <a:fillRect/>
            </a:stretch>
          </a:blipFill>
        </p:spPr>
      </p:sp>
      <p:sp>
        <p:nvSpPr>
          <p:cNvPr id="163" name="Freeform 163"/>
          <p:cNvSpPr/>
          <p:nvPr/>
        </p:nvSpPr>
        <p:spPr>
          <a:xfrm>
            <a:off x="6940656" y="1535178"/>
            <a:ext cx="1750699" cy="1418066"/>
          </a:xfrm>
          <a:custGeom>
            <a:avLst/>
            <a:gdLst/>
            <a:ahLst/>
            <a:cxnLst/>
            <a:rect l="l" t="t" r="r" b="b"/>
            <a:pathLst>
              <a:path w="1750699" h="1418066">
                <a:moveTo>
                  <a:pt x="0" y="0"/>
                </a:moveTo>
                <a:lnTo>
                  <a:pt x="1750699" y="0"/>
                </a:lnTo>
                <a:lnTo>
                  <a:pt x="1750699" y="1418066"/>
                </a:lnTo>
                <a:lnTo>
                  <a:pt x="0" y="1418066"/>
                </a:lnTo>
                <a:lnTo>
                  <a:pt x="0" y="0"/>
                </a:lnTo>
                <a:close/>
              </a:path>
            </a:pathLst>
          </a:custGeom>
          <a:blipFill>
            <a:blip r:embed="rId43">
              <a:extLst>
                <a:ext uri="{96DAC541-7B7A-43D3-8B79-37D633B846F1}">
                  <asvg:svgBlip xmlns:asvg="http://schemas.microsoft.com/office/drawing/2016/SVG/main" r:embed="rId44"/>
                </a:ext>
              </a:extLst>
            </a:blip>
            <a:stretch>
              <a:fillRect/>
            </a:stretch>
          </a:blipFill>
        </p:spPr>
      </p:sp>
      <p:sp>
        <p:nvSpPr>
          <p:cNvPr id="164" name="Freeform 164"/>
          <p:cNvSpPr/>
          <p:nvPr/>
        </p:nvSpPr>
        <p:spPr>
          <a:xfrm>
            <a:off x="2474418" y="1525329"/>
            <a:ext cx="1868845" cy="1513765"/>
          </a:xfrm>
          <a:custGeom>
            <a:avLst/>
            <a:gdLst/>
            <a:ahLst/>
            <a:cxnLst/>
            <a:rect l="l" t="t" r="r" b="b"/>
            <a:pathLst>
              <a:path w="1868845" h="1513765">
                <a:moveTo>
                  <a:pt x="0" y="0"/>
                </a:moveTo>
                <a:lnTo>
                  <a:pt x="1868845" y="0"/>
                </a:lnTo>
                <a:lnTo>
                  <a:pt x="1868845" y="1513764"/>
                </a:lnTo>
                <a:lnTo>
                  <a:pt x="0" y="1513764"/>
                </a:lnTo>
                <a:lnTo>
                  <a:pt x="0" y="0"/>
                </a:lnTo>
                <a:close/>
              </a:path>
            </a:pathLst>
          </a:custGeom>
          <a:blipFill>
            <a:blip r:embed="rId45"/>
            <a:stretch>
              <a:fillRect/>
            </a:stretch>
          </a:blipFill>
        </p:spPr>
      </p:sp>
      <p:sp>
        <p:nvSpPr>
          <p:cNvPr id="165" name="Freeform 165"/>
          <p:cNvSpPr/>
          <p:nvPr/>
        </p:nvSpPr>
        <p:spPr>
          <a:xfrm>
            <a:off x="15875780" y="1518008"/>
            <a:ext cx="1673141" cy="1447267"/>
          </a:xfrm>
          <a:custGeom>
            <a:avLst/>
            <a:gdLst/>
            <a:ahLst/>
            <a:cxnLst/>
            <a:rect l="l" t="t" r="r" b="b"/>
            <a:pathLst>
              <a:path w="1673141" h="1447267">
                <a:moveTo>
                  <a:pt x="0" y="0"/>
                </a:moveTo>
                <a:lnTo>
                  <a:pt x="1673141" y="0"/>
                </a:lnTo>
                <a:lnTo>
                  <a:pt x="1673141" y="1447266"/>
                </a:lnTo>
                <a:lnTo>
                  <a:pt x="0" y="1447266"/>
                </a:lnTo>
                <a:lnTo>
                  <a:pt x="0" y="0"/>
                </a:lnTo>
                <a:close/>
              </a:path>
            </a:pathLst>
          </a:custGeom>
          <a:blipFill>
            <a:blip r:embed="rId46"/>
            <a:stretch>
              <a:fillRect/>
            </a:stretch>
          </a:blipFill>
        </p:spPr>
      </p:sp>
      <p:sp>
        <p:nvSpPr>
          <p:cNvPr id="166" name="Freeform 166"/>
          <p:cNvSpPr/>
          <p:nvPr/>
        </p:nvSpPr>
        <p:spPr>
          <a:xfrm>
            <a:off x="11400494" y="1535178"/>
            <a:ext cx="1624443" cy="1470121"/>
          </a:xfrm>
          <a:custGeom>
            <a:avLst/>
            <a:gdLst/>
            <a:ahLst/>
            <a:cxnLst/>
            <a:rect l="l" t="t" r="r" b="b"/>
            <a:pathLst>
              <a:path w="1624443" h="1470121">
                <a:moveTo>
                  <a:pt x="0" y="0"/>
                </a:moveTo>
                <a:lnTo>
                  <a:pt x="1624443" y="0"/>
                </a:lnTo>
                <a:lnTo>
                  <a:pt x="1624443" y="1470121"/>
                </a:lnTo>
                <a:lnTo>
                  <a:pt x="0" y="1470121"/>
                </a:lnTo>
                <a:lnTo>
                  <a:pt x="0" y="0"/>
                </a:lnTo>
                <a:close/>
              </a:path>
            </a:pathLst>
          </a:custGeom>
          <a:blipFill>
            <a:blip r:embed="rId47"/>
            <a:stretch>
              <a:fillRect/>
            </a:stretch>
          </a:blipFill>
        </p:spPr>
      </p:sp>
      <p:grpSp>
        <p:nvGrpSpPr>
          <p:cNvPr id="167" name="Group 167"/>
          <p:cNvGrpSpPr/>
          <p:nvPr/>
        </p:nvGrpSpPr>
        <p:grpSpPr>
          <a:xfrm>
            <a:off x="4711289" y="1705564"/>
            <a:ext cx="1814218" cy="1153294"/>
            <a:chOff x="0" y="0"/>
            <a:chExt cx="2418958" cy="1537725"/>
          </a:xfrm>
        </p:grpSpPr>
        <p:sp>
          <p:nvSpPr>
            <p:cNvPr id="168" name="Freeform 168"/>
            <p:cNvSpPr/>
            <p:nvPr/>
          </p:nvSpPr>
          <p:spPr>
            <a:xfrm>
              <a:off x="0" y="0"/>
              <a:ext cx="2418958" cy="1536038"/>
            </a:xfrm>
            <a:custGeom>
              <a:avLst/>
              <a:gdLst/>
              <a:ahLst/>
              <a:cxnLst/>
              <a:rect l="l" t="t" r="r" b="b"/>
              <a:pathLst>
                <a:path w="2418958" h="1536038">
                  <a:moveTo>
                    <a:pt x="0" y="0"/>
                  </a:moveTo>
                  <a:lnTo>
                    <a:pt x="2418958" y="0"/>
                  </a:lnTo>
                  <a:lnTo>
                    <a:pt x="2418958" y="1536038"/>
                  </a:lnTo>
                  <a:lnTo>
                    <a:pt x="0" y="15360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8">
                <a:extLst>
                  <a:ext uri="{96DAC541-7B7A-43D3-8B79-37D633B846F1}">
                    <asvg:svgBlip xmlns:asvg="http://schemas.microsoft.com/office/drawing/2016/SVG/main" r:embed="rId4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9" name="Freeform 169"/>
            <p:cNvSpPr/>
            <p:nvPr/>
          </p:nvSpPr>
          <p:spPr>
            <a:xfrm>
              <a:off x="0" y="1687"/>
              <a:ext cx="2418958" cy="1536038"/>
            </a:xfrm>
            <a:custGeom>
              <a:avLst/>
              <a:gdLst/>
              <a:ahLst/>
              <a:cxnLst/>
              <a:rect l="l" t="t" r="r" b="b"/>
              <a:pathLst>
                <a:path w="2418958" h="1536038">
                  <a:moveTo>
                    <a:pt x="0" y="0"/>
                  </a:moveTo>
                  <a:lnTo>
                    <a:pt x="2418958" y="0"/>
                  </a:lnTo>
                  <a:lnTo>
                    <a:pt x="2418958" y="1536038"/>
                  </a:lnTo>
                  <a:lnTo>
                    <a:pt x="0" y="15360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0"/>
              <a:stretch>
                <a:fillRect/>
              </a:stretch>
            </a:blipFill>
          </p:spPr>
        </p:sp>
      </p:grpSp>
      <p:sp>
        <p:nvSpPr>
          <p:cNvPr id="170" name="Freeform 170"/>
          <p:cNvSpPr/>
          <p:nvPr/>
        </p:nvSpPr>
        <p:spPr>
          <a:xfrm>
            <a:off x="9147112" y="1717996"/>
            <a:ext cx="1814218" cy="1152029"/>
          </a:xfrm>
          <a:custGeom>
            <a:avLst/>
            <a:gdLst/>
            <a:ahLst/>
            <a:cxnLst/>
            <a:rect l="l" t="t" r="r" b="b"/>
            <a:pathLst>
              <a:path w="1814218" h="1152029">
                <a:moveTo>
                  <a:pt x="0" y="0"/>
                </a:moveTo>
                <a:lnTo>
                  <a:pt x="1814218" y="0"/>
                </a:lnTo>
                <a:lnTo>
                  <a:pt x="1814218" y="1152028"/>
                </a:lnTo>
                <a:lnTo>
                  <a:pt x="0" y="1152028"/>
                </a:lnTo>
                <a:lnTo>
                  <a:pt x="0" y="0"/>
                </a:lnTo>
                <a:close/>
              </a:path>
            </a:pathLst>
          </a:custGeom>
          <a:blipFill>
            <a:blip r:embed="rId48">
              <a:extLst>
                <a:ext uri="{96DAC541-7B7A-43D3-8B79-37D633B846F1}">
                  <asvg:svgBlip xmlns:asvg="http://schemas.microsoft.com/office/drawing/2016/SVG/main" r:embed="rId49"/>
                </a:ext>
              </a:extLst>
            </a:blip>
            <a:stretch>
              <a:fillRect/>
            </a:stretch>
          </a:blipFill>
        </p:spPr>
      </p:sp>
      <p:sp>
        <p:nvSpPr>
          <p:cNvPr id="171" name="TextBox 171"/>
          <p:cNvSpPr txBox="1"/>
          <p:nvPr/>
        </p:nvSpPr>
        <p:spPr>
          <a:xfrm>
            <a:off x="301230" y="3808292"/>
            <a:ext cx="1631387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60"/>
              </a:lnSpc>
              <a:spcBef>
                <a:spcPct val="0"/>
              </a:spcBef>
            </a:pPr>
            <a:r>
              <a:rPr lang="en-US" sz="6400">
                <a:solidFill>
                  <a:srgbClr val="DB0E0E"/>
                </a:solidFill>
                <a:latin typeface="Carlsons Script"/>
                <a:ea typeface="Carlsons Script"/>
                <a:cs typeface="Carlsons Script"/>
                <a:sym typeface="Carlsons Script"/>
              </a:rPr>
              <a:t>she</a:t>
            </a:r>
          </a:p>
        </p:txBody>
      </p:sp>
      <p:sp>
        <p:nvSpPr>
          <p:cNvPr id="172" name="TextBox 172"/>
          <p:cNvSpPr txBox="1"/>
          <p:nvPr/>
        </p:nvSpPr>
        <p:spPr>
          <a:xfrm>
            <a:off x="295908" y="5918239"/>
            <a:ext cx="1631387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60"/>
              </a:lnSpc>
              <a:spcBef>
                <a:spcPct val="0"/>
              </a:spcBef>
            </a:pPr>
            <a:r>
              <a:rPr lang="en-US" sz="6400">
                <a:solidFill>
                  <a:srgbClr val="DB0E0E"/>
                </a:solidFill>
                <a:latin typeface="Carlsons Script"/>
                <a:ea typeface="Carlsons Script"/>
                <a:cs typeface="Carlsons Script"/>
                <a:sym typeface="Carlsons Script"/>
              </a:rPr>
              <a:t>he</a:t>
            </a:r>
          </a:p>
        </p:txBody>
      </p:sp>
      <p:sp>
        <p:nvSpPr>
          <p:cNvPr id="173" name="TextBox 173"/>
          <p:cNvSpPr txBox="1"/>
          <p:nvPr/>
        </p:nvSpPr>
        <p:spPr>
          <a:xfrm>
            <a:off x="295908" y="8097635"/>
            <a:ext cx="1631387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60"/>
              </a:lnSpc>
              <a:spcBef>
                <a:spcPct val="0"/>
              </a:spcBef>
            </a:pPr>
            <a:r>
              <a:rPr lang="en-US" sz="6400">
                <a:solidFill>
                  <a:srgbClr val="DB0E0E"/>
                </a:solidFill>
                <a:latin typeface="Carlsons Script"/>
                <a:ea typeface="Carlsons Script"/>
                <a:cs typeface="Carlsons Script"/>
                <a:sym typeface="Carlsons Script"/>
              </a:rPr>
              <a:t>they</a:t>
            </a:r>
          </a:p>
        </p:txBody>
      </p:sp>
      <p:sp>
        <p:nvSpPr>
          <p:cNvPr id="175" name="Freeform 175"/>
          <p:cNvSpPr/>
          <p:nvPr/>
        </p:nvSpPr>
        <p:spPr>
          <a:xfrm>
            <a:off x="4825605" y="3383683"/>
            <a:ext cx="1628653" cy="1868856"/>
          </a:xfrm>
          <a:custGeom>
            <a:avLst/>
            <a:gdLst/>
            <a:ahLst/>
            <a:cxnLst/>
            <a:rect l="l" t="t" r="r" b="b"/>
            <a:pathLst>
              <a:path w="1628653" h="1868856">
                <a:moveTo>
                  <a:pt x="0" y="0"/>
                </a:moveTo>
                <a:lnTo>
                  <a:pt x="1628653" y="0"/>
                </a:lnTo>
                <a:lnTo>
                  <a:pt x="1628653" y="1868856"/>
                </a:lnTo>
                <a:lnTo>
                  <a:pt x="0" y="1868856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-44448" b="-76"/>
            </a:stretch>
          </a:blipFill>
        </p:spPr>
      </p:sp>
      <p:sp>
        <p:nvSpPr>
          <p:cNvPr id="176" name="Freeform 176"/>
          <p:cNvSpPr/>
          <p:nvPr/>
        </p:nvSpPr>
        <p:spPr>
          <a:xfrm>
            <a:off x="7145573" y="7815245"/>
            <a:ext cx="1325775" cy="1713805"/>
          </a:xfrm>
          <a:custGeom>
            <a:avLst/>
            <a:gdLst/>
            <a:ahLst/>
            <a:cxnLst/>
            <a:rect l="l" t="t" r="r" b="b"/>
            <a:pathLst>
              <a:path w="1325775" h="1713805">
                <a:moveTo>
                  <a:pt x="0" y="0"/>
                </a:moveTo>
                <a:lnTo>
                  <a:pt x="1325776" y="0"/>
                </a:lnTo>
                <a:lnTo>
                  <a:pt x="1325776" y="1713805"/>
                </a:lnTo>
                <a:lnTo>
                  <a:pt x="0" y="1713805"/>
                </a:lnTo>
                <a:lnTo>
                  <a:pt x="0" y="0"/>
                </a:lnTo>
                <a:close/>
              </a:path>
            </a:pathLst>
          </a:custGeom>
          <a:blipFill>
            <a:blip r:embed="rId51"/>
            <a:stretch>
              <a:fillRect l="-332" r="-230" b="-379"/>
            </a:stretch>
          </a:blipFill>
        </p:spPr>
      </p:sp>
      <p:sp>
        <p:nvSpPr>
          <p:cNvPr id="178" name="Freeform 178"/>
          <p:cNvSpPr/>
          <p:nvPr/>
        </p:nvSpPr>
        <p:spPr>
          <a:xfrm>
            <a:off x="11604161" y="5650803"/>
            <a:ext cx="1325775" cy="1713805"/>
          </a:xfrm>
          <a:custGeom>
            <a:avLst/>
            <a:gdLst/>
            <a:ahLst/>
            <a:cxnLst/>
            <a:rect l="l" t="t" r="r" b="b"/>
            <a:pathLst>
              <a:path w="1325775" h="1713805">
                <a:moveTo>
                  <a:pt x="0" y="0"/>
                </a:moveTo>
                <a:lnTo>
                  <a:pt x="1325775" y="0"/>
                </a:lnTo>
                <a:lnTo>
                  <a:pt x="1325775" y="1713805"/>
                </a:lnTo>
                <a:lnTo>
                  <a:pt x="0" y="1713805"/>
                </a:lnTo>
                <a:lnTo>
                  <a:pt x="0" y="0"/>
                </a:lnTo>
                <a:close/>
              </a:path>
            </a:pathLst>
          </a:custGeom>
          <a:blipFill>
            <a:blip r:embed="rId51"/>
            <a:stretch>
              <a:fillRect l="-332" r="-230" b="-379"/>
            </a:stretch>
          </a:blipFill>
        </p:spPr>
      </p:sp>
      <p:sp>
        <p:nvSpPr>
          <p:cNvPr id="181" name="Freeform 181"/>
          <p:cNvSpPr/>
          <p:nvPr/>
        </p:nvSpPr>
        <p:spPr>
          <a:xfrm>
            <a:off x="4465921" y="3398581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52">
              <a:extLst>
                <a:ext uri="{96DAC541-7B7A-43D3-8B79-37D633B846F1}">
                  <asvg:svgBlip xmlns:asvg="http://schemas.microsoft.com/office/drawing/2016/SVG/main" r:embed="rId53"/>
                </a:ext>
              </a:extLst>
            </a:blip>
            <a:stretch>
              <a:fillRect b="-92566"/>
            </a:stretch>
          </a:blipFill>
        </p:spPr>
      </p:sp>
      <p:sp>
        <p:nvSpPr>
          <p:cNvPr id="182" name="Freeform 182"/>
          <p:cNvSpPr/>
          <p:nvPr/>
        </p:nvSpPr>
        <p:spPr>
          <a:xfrm>
            <a:off x="6644622" y="3397168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54">
              <a:extLst>
                <a:ext uri="{96DAC541-7B7A-43D3-8B79-37D633B846F1}">
                  <asvg:svgBlip xmlns:asvg="http://schemas.microsoft.com/office/drawing/2016/SVG/main" r:embed="rId55"/>
                </a:ext>
              </a:extLst>
            </a:blip>
            <a:stretch>
              <a:fillRect b="-92566"/>
            </a:stretch>
          </a:blipFill>
        </p:spPr>
      </p:sp>
      <p:sp>
        <p:nvSpPr>
          <p:cNvPr id="183" name="Freeform 183"/>
          <p:cNvSpPr/>
          <p:nvPr/>
        </p:nvSpPr>
        <p:spPr>
          <a:xfrm>
            <a:off x="6630321" y="5506917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54">
              <a:extLst>
                <a:ext uri="{96DAC541-7B7A-43D3-8B79-37D633B846F1}">
                  <asvg:svgBlip xmlns:asvg="http://schemas.microsoft.com/office/drawing/2016/SVG/main" r:embed="rId55"/>
                </a:ext>
              </a:extLst>
            </a:blip>
            <a:stretch>
              <a:fillRect b="-92566"/>
            </a:stretch>
          </a:blipFill>
        </p:spPr>
      </p:sp>
      <p:sp>
        <p:nvSpPr>
          <p:cNvPr id="184" name="Freeform 184"/>
          <p:cNvSpPr/>
          <p:nvPr/>
        </p:nvSpPr>
        <p:spPr>
          <a:xfrm>
            <a:off x="6619731" y="7689145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54">
              <a:extLst>
                <a:ext uri="{96DAC541-7B7A-43D3-8B79-37D633B846F1}">
                  <asvg:svgBlip xmlns:asvg="http://schemas.microsoft.com/office/drawing/2016/SVG/main" r:embed="rId55"/>
                </a:ext>
              </a:extLst>
            </a:blip>
            <a:stretch>
              <a:fillRect b="-92566"/>
            </a:stretch>
          </a:blipFill>
        </p:spPr>
      </p:sp>
      <p:sp>
        <p:nvSpPr>
          <p:cNvPr id="185" name="Freeform 185"/>
          <p:cNvSpPr/>
          <p:nvPr/>
        </p:nvSpPr>
        <p:spPr>
          <a:xfrm>
            <a:off x="8863256" y="3360094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56">
              <a:extLst>
                <a:ext uri="{96DAC541-7B7A-43D3-8B79-37D633B846F1}">
                  <asvg:svgBlip xmlns:asvg="http://schemas.microsoft.com/office/drawing/2016/SVG/main" r:embed="rId57"/>
                </a:ext>
              </a:extLst>
            </a:blip>
            <a:stretch>
              <a:fillRect b="-92566"/>
            </a:stretch>
          </a:blipFill>
        </p:spPr>
      </p:sp>
      <p:sp>
        <p:nvSpPr>
          <p:cNvPr id="186" name="Freeform 186"/>
          <p:cNvSpPr/>
          <p:nvPr/>
        </p:nvSpPr>
        <p:spPr>
          <a:xfrm>
            <a:off x="8825001" y="5556352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1"/>
                </a:lnTo>
                <a:lnTo>
                  <a:pt x="0" y="1975731"/>
                </a:lnTo>
                <a:lnTo>
                  <a:pt x="0" y="0"/>
                </a:lnTo>
                <a:close/>
              </a:path>
            </a:pathLst>
          </a:custGeom>
          <a:blipFill>
            <a:blip r:embed="rId56">
              <a:extLst>
                <a:ext uri="{96DAC541-7B7A-43D3-8B79-37D633B846F1}">
                  <asvg:svgBlip xmlns:asvg="http://schemas.microsoft.com/office/drawing/2016/SVG/main" r:embed="rId57"/>
                </a:ext>
              </a:extLst>
            </a:blip>
            <a:stretch>
              <a:fillRect b="-92566"/>
            </a:stretch>
          </a:blipFill>
        </p:spPr>
      </p:sp>
      <p:sp>
        <p:nvSpPr>
          <p:cNvPr id="188" name="Freeform 188"/>
          <p:cNvSpPr/>
          <p:nvPr/>
        </p:nvSpPr>
        <p:spPr>
          <a:xfrm>
            <a:off x="11088492" y="3355435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58">
              <a:extLst>
                <a:ext uri="{96DAC541-7B7A-43D3-8B79-37D633B846F1}">
                  <asvg:svgBlip xmlns:asvg="http://schemas.microsoft.com/office/drawing/2016/SVG/main" r:embed="rId59"/>
                </a:ext>
              </a:extLst>
            </a:blip>
            <a:stretch>
              <a:fillRect b="-92566"/>
            </a:stretch>
          </a:blipFill>
        </p:spPr>
      </p:sp>
      <p:sp>
        <p:nvSpPr>
          <p:cNvPr id="189" name="Freeform 189"/>
          <p:cNvSpPr/>
          <p:nvPr/>
        </p:nvSpPr>
        <p:spPr>
          <a:xfrm>
            <a:off x="11074545" y="5538974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58">
              <a:extLst>
                <a:ext uri="{96DAC541-7B7A-43D3-8B79-37D633B846F1}">
                  <asvg:svgBlip xmlns:asvg="http://schemas.microsoft.com/office/drawing/2016/SVG/main" r:embed="rId59"/>
                </a:ext>
              </a:extLst>
            </a:blip>
            <a:stretch>
              <a:fillRect b="-92566"/>
            </a:stretch>
          </a:blipFill>
        </p:spPr>
      </p:sp>
      <p:sp>
        <p:nvSpPr>
          <p:cNvPr id="190" name="Freeform 190"/>
          <p:cNvSpPr/>
          <p:nvPr/>
        </p:nvSpPr>
        <p:spPr>
          <a:xfrm>
            <a:off x="11074545" y="7684283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58">
              <a:extLst>
                <a:ext uri="{96DAC541-7B7A-43D3-8B79-37D633B846F1}">
                  <asvg:svgBlip xmlns:asvg="http://schemas.microsoft.com/office/drawing/2016/SVG/main" r:embed="rId59"/>
                </a:ext>
              </a:extLst>
            </a:blip>
            <a:stretch>
              <a:fillRect b="-92566"/>
            </a:stretch>
          </a:blipFill>
        </p:spPr>
      </p:sp>
      <p:sp>
        <p:nvSpPr>
          <p:cNvPr id="191" name="Freeform 191"/>
          <p:cNvSpPr/>
          <p:nvPr/>
        </p:nvSpPr>
        <p:spPr>
          <a:xfrm>
            <a:off x="13312363" y="3358585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1"/>
                </a:lnTo>
                <a:lnTo>
                  <a:pt x="0" y="1975731"/>
                </a:lnTo>
                <a:lnTo>
                  <a:pt x="0" y="0"/>
                </a:lnTo>
                <a:close/>
              </a:path>
            </a:pathLst>
          </a:custGeom>
          <a:blipFill>
            <a:blip r:embed="rId60">
              <a:extLst>
                <a:ext uri="{96DAC541-7B7A-43D3-8B79-37D633B846F1}">
                  <asvg:svgBlip xmlns:asvg="http://schemas.microsoft.com/office/drawing/2016/SVG/main" r:embed="rId61"/>
                </a:ext>
              </a:extLst>
            </a:blip>
            <a:stretch>
              <a:fillRect b="-92566"/>
            </a:stretch>
          </a:blipFill>
        </p:spPr>
      </p:sp>
      <p:sp>
        <p:nvSpPr>
          <p:cNvPr id="192" name="Freeform 192"/>
          <p:cNvSpPr/>
          <p:nvPr/>
        </p:nvSpPr>
        <p:spPr>
          <a:xfrm>
            <a:off x="13282685" y="5533367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60">
              <a:extLst>
                <a:ext uri="{96DAC541-7B7A-43D3-8B79-37D633B846F1}">
                  <asvg:svgBlip xmlns:asvg="http://schemas.microsoft.com/office/drawing/2016/SVG/main" r:embed="rId61"/>
                </a:ext>
              </a:extLst>
            </a:blip>
            <a:stretch>
              <a:fillRect b="-92566"/>
            </a:stretch>
          </a:blipFill>
        </p:spPr>
      </p:sp>
      <p:sp>
        <p:nvSpPr>
          <p:cNvPr id="193" name="Freeform 193"/>
          <p:cNvSpPr/>
          <p:nvPr/>
        </p:nvSpPr>
        <p:spPr>
          <a:xfrm>
            <a:off x="13349361" y="7705886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60">
              <a:extLst>
                <a:ext uri="{96DAC541-7B7A-43D3-8B79-37D633B846F1}">
                  <asvg:svgBlip xmlns:asvg="http://schemas.microsoft.com/office/drawing/2016/SVG/main" r:embed="rId61"/>
                </a:ext>
              </a:extLst>
            </a:blip>
            <a:stretch>
              <a:fillRect b="-92566"/>
            </a:stretch>
          </a:blipFill>
        </p:spPr>
      </p:sp>
      <p:sp>
        <p:nvSpPr>
          <p:cNvPr id="194" name="Freeform 194"/>
          <p:cNvSpPr/>
          <p:nvPr/>
        </p:nvSpPr>
        <p:spPr>
          <a:xfrm>
            <a:off x="4698725" y="7722415"/>
            <a:ext cx="1753696" cy="1916607"/>
          </a:xfrm>
          <a:custGeom>
            <a:avLst/>
            <a:gdLst/>
            <a:ahLst/>
            <a:cxnLst/>
            <a:rect l="l" t="t" r="r" b="b"/>
            <a:pathLst>
              <a:path w="1753696" h="1916607">
                <a:moveTo>
                  <a:pt x="0" y="0"/>
                </a:moveTo>
                <a:lnTo>
                  <a:pt x="1753696" y="0"/>
                </a:lnTo>
                <a:lnTo>
                  <a:pt x="1753696" y="1916607"/>
                </a:lnTo>
                <a:lnTo>
                  <a:pt x="0" y="1916607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195" name="Freeform 195"/>
          <p:cNvSpPr/>
          <p:nvPr/>
        </p:nvSpPr>
        <p:spPr>
          <a:xfrm>
            <a:off x="4445491" y="7731251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52">
              <a:extLst>
                <a:ext uri="{96DAC541-7B7A-43D3-8B79-37D633B846F1}">
                  <asvg:svgBlip xmlns:asvg="http://schemas.microsoft.com/office/drawing/2016/SVG/main" r:embed="rId53"/>
                </a:ext>
              </a:extLst>
            </a:blip>
            <a:stretch>
              <a:fillRect b="-92566"/>
            </a:stretch>
          </a:blipFill>
        </p:spPr>
      </p:sp>
      <p:sp>
        <p:nvSpPr>
          <p:cNvPr id="197" name="Freeform 68">
            <a:extLst>
              <a:ext uri="{FF2B5EF4-FFF2-40B4-BE49-F238E27FC236}">
                <a16:creationId xmlns:a16="http://schemas.microsoft.com/office/drawing/2014/main" id="{E59E30EE-AB63-B371-FE88-5862D035766C}"/>
              </a:ext>
            </a:extLst>
          </p:cNvPr>
          <p:cNvSpPr/>
          <p:nvPr/>
        </p:nvSpPr>
        <p:spPr>
          <a:xfrm>
            <a:off x="2722100" y="3420844"/>
            <a:ext cx="1408926" cy="1841733"/>
          </a:xfrm>
          <a:custGeom>
            <a:avLst/>
            <a:gdLst/>
            <a:ahLst/>
            <a:cxnLst/>
            <a:rect l="l" t="t" r="r" b="b"/>
            <a:pathLst>
              <a:path w="1408926" h="1841733">
                <a:moveTo>
                  <a:pt x="0" y="0"/>
                </a:moveTo>
                <a:lnTo>
                  <a:pt x="1408926" y="0"/>
                </a:lnTo>
                <a:lnTo>
                  <a:pt x="1408926" y="1841733"/>
                </a:lnTo>
                <a:lnTo>
                  <a:pt x="0" y="184173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77" name="Freeform 177"/>
          <p:cNvSpPr/>
          <p:nvPr/>
        </p:nvSpPr>
        <p:spPr>
          <a:xfrm>
            <a:off x="2782436" y="3468835"/>
            <a:ext cx="1325775" cy="1713805"/>
          </a:xfrm>
          <a:custGeom>
            <a:avLst/>
            <a:gdLst/>
            <a:ahLst/>
            <a:cxnLst/>
            <a:rect l="l" t="t" r="r" b="b"/>
            <a:pathLst>
              <a:path w="1325775" h="1713805">
                <a:moveTo>
                  <a:pt x="0" y="0"/>
                </a:moveTo>
                <a:lnTo>
                  <a:pt x="1325775" y="0"/>
                </a:lnTo>
                <a:lnTo>
                  <a:pt x="1325775" y="1713805"/>
                </a:lnTo>
                <a:lnTo>
                  <a:pt x="0" y="1713805"/>
                </a:lnTo>
                <a:lnTo>
                  <a:pt x="0" y="0"/>
                </a:lnTo>
                <a:close/>
              </a:path>
            </a:pathLst>
          </a:custGeom>
          <a:blipFill>
            <a:blip r:embed="rId51"/>
            <a:stretch>
              <a:fillRect l="-332" r="-230" b="-379"/>
            </a:stretch>
          </a:blipFill>
        </p:spPr>
      </p:sp>
      <p:sp>
        <p:nvSpPr>
          <p:cNvPr id="198" name="Freeform 179">
            <a:extLst>
              <a:ext uri="{FF2B5EF4-FFF2-40B4-BE49-F238E27FC236}">
                <a16:creationId xmlns:a16="http://schemas.microsoft.com/office/drawing/2014/main" id="{C9A4A7F6-7079-1E07-CCB1-020B26705D0B}"/>
              </a:ext>
            </a:extLst>
          </p:cNvPr>
          <p:cNvSpPr/>
          <p:nvPr/>
        </p:nvSpPr>
        <p:spPr>
          <a:xfrm>
            <a:off x="2308094" y="3312698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37">
              <a:extLst>
                <a:ext uri="{96DAC541-7B7A-43D3-8B79-37D633B846F1}">
                  <asvg:svgBlip xmlns:asvg="http://schemas.microsoft.com/office/drawing/2016/SVG/main" r:embed="rId38"/>
                </a:ext>
              </a:extLst>
            </a:blip>
            <a:stretch>
              <a:fillRect b="-92566"/>
            </a:stretch>
          </a:blipFill>
        </p:spPr>
      </p:sp>
      <p:sp>
        <p:nvSpPr>
          <p:cNvPr id="213" name="Freeform 73">
            <a:extLst>
              <a:ext uri="{FF2B5EF4-FFF2-40B4-BE49-F238E27FC236}">
                <a16:creationId xmlns:a16="http://schemas.microsoft.com/office/drawing/2014/main" id="{CFCD2B3F-4207-56B4-4C2B-61D54EAA8E16}"/>
              </a:ext>
            </a:extLst>
          </p:cNvPr>
          <p:cNvSpPr/>
          <p:nvPr/>
        </p:nvSpPr>
        <p:spPr>
          <a:xfrm>
            <a:off x="16113748" y="5630084"/>
            <a:ext cx="1381300" cy="1841733"/>
          </a:xfrm>
          <a:custGeom>
            <a:avLst/>
            <a:gdLst/>
            <a:ahLst/>
            <a:cxnLst/>
            <a:rect l="l" t="t" r="r" b="b"/>
            <a:pathLst>
              <a:path w="1381300" h="1841733">
                <a:moveTo>
                  <a:pt x="0" y="0"/>
                </a:moveTo>
                <a:lnTo>
                  <a:pt x="1381300" y="0"/>
                </a:lnTo>
                <a:lnTo>
                  <a:pt x="1381300" y="1841734"/>
                </a:lnTo>
                <a:lnTo>
                  <a:pt x="0" y="1841734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214" name="Freeform 83">
            <a:extLst>
              <a:ext uri="{FF2B5EF4-FFF2-40B4-BE49-F238E27FC236}">
                <a16:creationId xmlns:a16="http://schemas.microsoft.com/office/drawing/2014/main" id="{BBD09AD0-9B29-94D3-0590-3389E99061CD}"/>
              </a:ext>
            </a:extLst>
          </p:cNvPr>
          <p:cNvSpPr/>
          <p:nvPr/>
        </p:nvSpPr>
        <p:spPr>
          <a:xfrm>
            <a:off x="15864702" y="5547725"/>
            <a:ext cx="1753696" cy="1916607"/>
          </a:xfrm>
          <a:custGeom>
            <a:avLst/>
            <a:gdLst/>
            <a:ahLst/>
            <a:cxnLst/>
            <a:rect l="l" t="t" r="r" b="b"/>
            <a:pathLst>
              <a:path w="1753696" h="1916607">
                <a:moveTo>
                  <a:pt x="0" y="0"/>
                </a:moveTo>
                <a:lnTo>
                  <a:pt x="1753696" y="0"/>
                </a:lnTo>
                <a:lnTo>
                  <a:pt x="1753696" y="1916607"/>
                </a:lnTo>
                <a:lnTo>
                  <a:pt x="0" y="1916607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215" name="Freeform 98">
            <a:extLst>
              <a:ext uri="{FF2B5EF4-FFF2-40B4-BE49-F238E27FC236}">
                <a16:creationId xmlns:a16="http://schemas.microsoft.com/office/drawing/2014/main" id="{15991C6F-F58C-001E-588E-F8C277735405}"/>
              </a:ext>
            </a:extLst>
          </p:cNvPr>
          <p:cNvSpPr/>
          <p:nvPr/>
        </p:nvSpPr>
        <p:spPr>
          <a:xfrm>
            <a:off x="15749787" y="5505369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/>
            </a:stretch>
          </a:blipFill>
        </p:spPr>
      </p:sp>
      <p:sp>
        <p:nvSpPr>
          <p:cNvPr id="216" name="Freeform 112">
            <a:extLst>
              <a:ext uri="{FF2B5EF4-FFF2-40B4-BE49-F238E27FC236}">
                <a16:creationId xmlns:a16="http://schemas.microsoft.com/office/drawing/2014/main" id="{618DFB7C-0D62-3CD5-DE0C-1D36AE5C73A3}"/>
              </a:ext>
            </a:extLst>
          </p:cNvPr>
          <p:cNvSpPr/>
          <p:nvPr/>
        </p:nvSpPr>
        <p:spPr>
          <a:xfrm>
            <a:off x="15629158" y="5558662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35">
              <a:extLst>
                <a:ext uri="{96DAC541-7B7A-43D3-8B79-37D633B846F1}">
                  <asvg:svgBlip xmlns:asvg="http://schemas.microsoft.com/office/drawing/2016/SVG/main" r:embed="rId36"/>
                </a:ext>
              </a:extLst>
            </a:blip>
            <a:stretch>
              <a:fillRect b="-92566"/>
            </a:stretch>
          </a:blipFill>
        </p:spPr>
      </p:sp>
      <p:sp>
        <p:nvSpPr>
          <p:cNvPr id="217" name="Freeform 73">
            <a:extLst>
              <a:ext uri="{FF2B5EF4-FFF2-40B4-BE49-F238E27FC236}">
                <a16:creationId xmlns:a16="http://schemas.microsoft.com/office/drawing/2014/main" id="{DCB8CF48-58E8-7A49-FE52-7DAE5785BAEC}"/>
              </a:ext>
            </a:extLst>
          </p:cNvPr>
          <p:cNvSpPr/>
          <p:nvPr/>
        </p:nvSpPr>
        <p:spPr>
          <a:xfrm>
            <a:off x="16158894" y="7838791"/>
            <a:ext cx="1381300" cy="1841733"/>
          </a:xfrm>
          <a:custGeom>
            <a:avLst/>
            <a:gdLst/>
            <a:ahLst/>
            <a:cxnLst/>
            <a:rect l="l" t="t" r="r" b="b"/>
            <a:pathLst>
              <a:path w="1381300" h="1841733">
                <a:moveTo>
                  <a:pt x="0" y="0"/>
                </a:moveTo>
                <a:lnTo>
                  <a:pt x="1381300" y="0"/>
                </a:lnTo>
                <a:lnTo>
                  <a:pt x="1381300" y="1841734"/>
                </a:lnTo>
                <a:lnTo>
                  <a:pt x="0" y="1841734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218" name="Freeform 83">
            <a:extLst>
              <a:ext uri="{FF2B5EF4-FFF2-40B4-BE49-F238E27FC236}">
                <a16:creationId xmlns:a16="http://schemas.microsoft.com/office/drawing/2014/main" id="{50C92029-6D70-C0AF-D738-9CF437E04C30}"/>
              </a:ext>
            </a:extLst>
          </p:cNvPr>
          <p:cNvSpPr/>
          <p:nvPr/>
        </p:nvSpPr>
        <p:spPr>
          <a:xfrm>
            <a:off x="15927550" y="7741974"/>
            <a:ext cx="1753696" cy="1916607"/>
          </a:xfrm>
          <a:custGeom>
            <a:avLst/>
            <a:gdLst/>
            <a:ahLst/>
            <a:cxnLst/>
            <a:rect l="l" t="t" r="r" b="b"/>
            <a:pathLst>
              <a:path w="1753696" h="1916607">
                <a:moveTo>
                  <a:pt x="0" y="0"/>
                </a:moveTo>
                <a:lnTo>
                  <a:pt x="1753696" y="0"/>
                </a:lnTo>
                <a:lnTo>
                  <a:pt x="1753696" y="1916607"/>
                </a:lnTo>
                <a:lnTo>
                  <a:pt x="0" y="1916607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219" name="Freeform 98">
            <a:extLst>
              <a:ext uri="{FF2B5EF4-FFF2-40B4-BE49-F238E27FC236}">
                <a16:creationId xmlns:a16="http://schemas.microsoft.com/office/drawing/2014/main" id="{F1F23A26-5870-C45F-5C99-EB0030A0AAE5}"/>
              </a:ext>
            </a:extLst>
          </p:cNvPr>
          <p:cNvSpPr/>
          <p:nvPr/>
        </p:nvSpPr>
        <p:spPr>
          <a:xfrm>
            <a:off x="15794933" y="7714076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/>
            </a:stretch>
          </a:blipFill>
        </p:spPr>
      </p:sp>
      <p:sp>
        <p:nvSpPr>
          <p:cNvPr id="220" name="Freeform 112">
            <a:extLst>
              <a:ext uri="{FF2B5EF4-FFF2-40B4-BE49-F238E27FC236}">
                <a16:creationId xmlns:a16="http://schemas.microsoft.com/office/drawing/2014/main" id="{F6054A0F-C818-223E-9A90-8A030CA0FD86}"/>
              </a:ext>
            </a:extLst>
          </p:cNvPr>
          <p:cNvSpPr/>
          <p:nvPr/>
        </p:nvSpPr>
        <p:spPr>
          <a:xfrm>
            <a:off x="15674304" y="7767369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35">
              <a:extLst>
                <a:ext uri="{96DAC541-7B7A-43D3-8B79-37D633B846F1}">
                  <asvg:svgBlip xmlns:asvg="http://schemas.microsoft.com/office/drawing/2016/SVG/main" r:embed="rId36"/>
                </a:ext>
              </a:extLst>
            </a:blip>
            <a:stretch>
              <a:fillRect b="-92566"/>
            </a:stretch>
          </a:blipFill>
        </p:spPr>
      </p:sp>
      <p:sp>
        <p:nvSpPr>
          <p:cNvPr id="226" name="Freeform 86">
            <a:extLst>
              <a:ext uri="{FF2B5EF4-FFF2-40B4-BE49-F238E27FC236}">
                <a16:creationId xmlns:a16="http://schemas.microsoft.com/office/drawing/2014/main" id="{F2D93991-0E2E-FB39-7CA9-ECE237470928}"/>
              </a:ext>
            </a:extLst>
          </p:cNvPr>
          <p:cNvSpPr/>
          <p:nvPr/>
        </p:nvSpPr>
        <p:spPr>
          <a:xfrm>
            <a:off x="9326286" y="7852350"/>
            <a:ext cx="1436552" cy="1841733"/>
          </a:xfrm>
          <a:custGeom>
            <a:avLst/>
            <a:gdLst/>
            <a:ahLst/>
            <a:cxnLst/>
            <a:rect l="l" t="t" r="r" b="b"/>
            <a:pathLst>
              <a:path w="1436552" h="1841733">
                <a:moveTo>
                  <a:pt x="0" y="0"/>
                </a:moveTo>
                <a:lnTo>
                  <a:pt x="1436553" y="0"/>
                </a:lnTo>
                <a:lnTo>
                  <a:pt x="1436553" y="1841733"/>
                </a:lnTo>
                <a:lnTo>
                  <a:pt x="0" y="184173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227" name="Freeform 87">
            <a:extLst>
              <a:ext uri="{FF2B5EF4-FFF2-40B4-BE49-F238E27FC236}">
                <a16:creationId xmlns:a16="http://schemas.microsoft.com/office/drawing/2014/main" id="{BA61B07F-5566-F261-B106-1CC790739D8F}"/>
              </a:ext>
            </a:extLst>
          </p:cNvPr>
          <p:cNvSpPr/>
          <p:nvPr/>
        </p:nvSpPr>
        <p:spPr>
          <a:xfrm>
            <a:off x="9188597" y="7730187"/>
            <a:ext cx="1628653" cy="1868856"/>
          </a:xfrm>
          <a:custGeom>
            <a:avLst/>
            <a:gdLst/>
            <a:ahLst/>
            <a:cxnLst/>
            <a:rect l="l" t="t" r="r" b="b"/>
            <a:pathLst>
              <a:path w="1628653" h="1868856">
                <a:moveTo>
                  <a:pt x="0" y="0"/>
                </a:moveTo>
                <a:lnTo>
                  <a:pt x="1628653" y="0"/>
                </a:lnTo>
                <a:lnTo>
                  <a:pt x="1628653" y="1868856"/>
                </a:lnTo>
                <a:lnTo>
                  <a:pt x="0" y="1868856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-44448" b="-76"/>
            </a:stretch>
          </a:blipFill>
        </p:spPr>
      </p:sp>
      <p:sp>
        <p:nvSpPr>
          <p:cNvPr id="228" name="Freeform 95">
            <a:extLst>
              <a:ext uri="{FF2B5EF4-FFF2-40B4-BE49-F238E27FC236}">
                <a16:creationId xmlns:a16="http://schemas.microsoft.com/office/drawing/2014/main" id="{681BDF2D-D36C-2876-7381-91A41981D2EF}"/>
              </a:ext>
            </a:extLst>
          </p:cNvPr>
          <p:cNvSpPr/>
          <p:nvPr/>
        </p:nvSpPr>
        <p:spPr>
          <a:xfrm>
            <a:off x="8964923" y="7675697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a:blipFill>
        </p:spPr>
      </p:sp>
      <p:sp>
        <p:nvSpPr>
          <p:cNvPr id="229" name="Freeform 185">
            <a:extLst>
              <a:ext uri="{FF2B5EF4-FFF2-40B4-BE49-F238E27FC236}">
                <a16:creationId xmlns:a16="http://schemas.microsoft.com/office/drawing/2014/main" id="{1E50C4B6-D44C-A44F-0F8B-1EEF4AB2EDA2}"/>
              </a:ext>
            </a:extLst>
          </p:cNvPr>
          <p:cNvSpPr/>
          <p:nvPr/>
        </p:nvSpPr>
        <p:spPr>
          <a:xfrm>
            <a:off x="8869258" y="7758909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56">
              <a:extLst>
                <a:ext uri="{96DAC541-7B7A-43D3-8B79-37D633B846F1}">
                  <asvg:svgBlip xmlns:asvg="http://schemas.microsoft.com/office/drawing/2016/SVG/main" r:embed="rId57"/>
                </a:ext>
              </a:extLst>
            </a:blip>
            <a:stretch>
              <a:fillRect b="-92566"/>
            </a:stretch>
          </a:blipFill>
        </p:spPr>
      </p:sp>
      <p:sp>
        <p:nvSpPr>
          <p:cNvPr id="230" name="Freeform 152">
            <a:extLst>
              <a:ext uri="{FF2B5EF4-FFF2-40B4-BE49-F238E27FC236}">
                <a16:creationId xmlns:a16="http://schemas.microsoft.com/office/drawing/2014/main" id="{7A5229F3-3A60-FB27-7F52-977BBC6EC193}"/>
              </a:ext>
            </a:extLst>
          </p:cNvPr>
          <p:cNvSpPr/>
          <p:nvPr/>
        </p:nvSpPr>
        <p:spPr>
          <a:xfrm>
            <a:off x="4968331" y="5650803"/>
            <a:ext cx="1381300" cy="1841733"/>
          </a:xfrm>
          <a:custGeom>
            <a:avLst/>
            <a:gdLst/>
            <a:ahLst/>
            <a:cxnLst/>
            <a:rect l="l" t="t" r="r" b="b"/>
            <a:pathLst>
              <a:path w="1381300" h="1841733">
                <a:moveTo>
                  <a:pt x="0" y="0"/>
                </a:moveTo>
                <a:lnTo>
                  <a:pt x="1381300" y="0"/>
                </a:lnTo>
                <a:lnTo>
                  <a:pt x="1381300" y="1841734"/>
                </a:lnTo>
                <a:lnTo>
                  <a:pt x="0" y="1841734"/>
                </a:lnTo>
                <a:lnTo>
                  <a:pt x="0" y="0"/>
                </a:lnTo>
                <a:close/>
              </a:path>
            </a:pathLst>
          </a:custGeom>
          <a:blipFill>
            <a:blip r:embed="rId39"/>
            <a:stretch>
              <a:fillRect/>
            </a:stretch>
          </a:blipFill>
        </p:spPr>
      </p:sp>
      <p:sp>
        <p:nvSpPr>
          <p:cNvPr id="231" name="Freeform 155">
            <a:extLst>
              <a:ext uri="{FF2B5EF4-FFF2-40B4-BE49-F238E27FC236}">
                <a16:creationId xmlns:a16="http://schemas.microsoft.com/office/drawing/2014/main" id="{0FFDCEC6-84B9-2620-12F2-09388ACD8F0B}"/>
              </a:ext>
            </a:extLst>
          </p:cNvPr>
          <p:cNvSpPr/>
          <p:nvPr/>
        </p:nvSpPr>
        <p:spPr>
          <a:xfrm>
            <a:off x="4542240" y="5458850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/>
            </a:stretch>
          </a:blipFill>
        </p:spPr>
      </p:sp>
      <p:sp>
        <p:nvSpPr>
          <p:cNvPr id="232" name="Freeform 175">
            <a:extLst>
              <a:ext uri="{FF2B5EF4-FFF2-40B4-BE49-F238E27FC236}">
                <a16:creationId xmlns:a16="http://schemas.microsoft.com/office/drawing/2014/main" id="{D707C99F-72CE-4513-27E7-44D44C62850B}"/>
              </a:ext>
            </a:extLst>
          </p:cNvPr>
          <p:cNvSpPr/>
          <p:nvPr/>
        </p:nvSpPr>
        <p:spPr>
          <a:xfrm>
            <a:off x="4825605" y="5582011"/>
            <a:ext cx="1628653" cy="1868856"/>
          </a:xfrm>
          <a:custGeom>
            <a:avLst/>
            <a:gdLst/>
            <a:ahLst/>
            <a:cxnLst/>
            <a:rect l="l" t="t" r="r" b="b"/>
            <a:pathLst>
              <a:path w="1628653" h="1868856">
                <a:moveTo>
                  <a:pt x="0" y="0"/>
                </a:moveTo>
                <a:lnTo>
                  <a:pt x="1628653" y="0"/>
                </a:lnTo>
                <a:lnTo>
                  <a:pt x="1628653" y="1868856"/>
                </a:lnTo>
                <a:lnTo>
                  <a:pt x="0" y="1868856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-44448" b="-76"/>
            </a:stretch>
          </a:blipFill>
        </p:spPr>
      </p:sp>
      <p:sp>
        <p:nvSpPr>
          <p:cNvPr id="233" name="Freeform 181">
            <a:extLst>
              <a:ext uri="{FF2B5EF4-FFF2-40B4-BE49-F238E27FC236}">
                <a16:creationId xmlns:a16="http://schemas.microsoft.com/office/drawing/2014/main" id="{7F7A2699-DE8C-CF17-3DE0-275D189FBF6B}"/>
              </a:ext>
            </a:extLst>
          </p:cNvPr>
          <p:cNvSpPr/>
          <p:nvPr/>
        </p:nvSpPr>
        <p:spPr>
          <a:xfrm>
            <a:off x="4465921" y="5596909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52">
              <a:extLst>
                <a:ext uri="{96DAC541-7B7A-43D3-8B79-37D633B846F1}">
                  <asvg:svgBlip xmlns:asvg="http://schemas.microsoft.com/office/drawing/2016/SVG/main" r:embed="rId53"/>
                </a:ext>
              </a:extLst>
            </a:blip>
            <a:stretch>
              <a:fillRect b="-92566"/>
            </a:stretch>
          </a:blipFill>
        </p:spPr>
      </p:sp>
      <p:sp>
        <p:nvSpPr>
          <p:cNvPr id="234" name="Freeform 76">
            <a:extLst>
              <a:ext uri="{FF2B5EF4-FFF2-40B4-BE49-F238E27FC236}">
                <a16:creationId xmlns:a16="http://schemas.microsoft.com/office/drawing/2014/main" id="{FC4514A9-E8A8-A600-734F-567463ADD008}"/>
              </a:ext>
            </a:extLst>
          </p:cNvPr>
          <p:cNvSpPr/>
          <p:nvPr/>
        </p:nvSpPr>
        <p:spPr>
          <a:xfrm>
            <a:off x="2714611" y="7786522"/>
            <a:ext cx="1408926" cy="1841733"/>
          </a:xfrm>
          <a:custGeom>
            <a:avLst/>
            <a:gdLst/>
            <a:ahLst/>
            <a:cxnLst/>
            <a:rect l="l" t="t" r="r" b="b"/>
            <a:pathLst>
              <a:path w="1408926" h="1841733">
                <a:moveTo>
                  <a:pt x="0" y="0"/>
                </a:moveTo>
                <a:lnTo>
                  <a:pt x="1408926" y="0"/>
                </a:lnTo>
                <a:lnTo>
                  <a:pt x="1408926" y="1841733"/>
                </a:lnTo>
                <a:lnTo>
                  <a:pt x="0" y="184173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235" name="Freeform 81">
            <a:extLst>
              <a:ext uri="{FF2B5EF4-FFF2-40B4-BE49-F238E27FC236}">
                <a16:creationId xmlns:a16="http://schemas.microsoft.com/office/drawing/2014/main" id="{FD978970-E8B0-E59E-EFD5-C4B324BAC382}"/>
              </a:ext>
            </a:extLst>
          </p:cNvPr>
          <p:cNvSpPr/>
          <p:nvPr/>
        </p:nvSpPr>
        <p:spPr>
          <a:xfrm>
            <a:off x="2515606" y="7722415"/>
            <a:ext cx="1753696" cy="1916607"/>
          </a:xfrm>
          <a:custGeom>
            <a:avLst/>
            <a:gdLst/>
            <a:ahLst/>
            <a:cxnLst/>
            <a:rect l="l" t="t" r="r" b="b"/>
            <a:pathLst>
              <a:path w="1753696" h="1916607">
                <a:moveTo>
                  <a:pt x="0" y="0"/>
                </a:moveTo>
                <a:lnTo>
                  <a:pt x="1753696" y="0"/>
                </a:lnTo>
                <a:lnTo>
                  <a:pt x="1753696" y="1916607"/>
                </a:lnTo>
                <a:lnTo>
                  <a:pt x="0" y="1916607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236" name="Freeform 105">
            <a:extLst>
              <a:ext uri="{FF2B5EF4-FFF2-40B4-BE49-F238E27FC236}">
                <a16:creationId xmlns:a16="http://schemas.microsoft.com/office/drawing/2014/main" id="{D6A385B0-A202-364B-D05C-F97C53EB9C55}"/>
              </a:ext>
            </a:extLst>
          </p:cNvPr>
          <p:cNvSpPr/>
          <p:nvPr/>
        </p:nvSpPr>
        <p:spPr>
          <a:xfrm>
            <a:off x="2330704" y="7682919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33">
              <a:extLst>
                <a:ext uri="{96DAC541-7B7A-43D3-8B79-37D633B846F1}">
                  <asvg:svgBlip xmlns:asvg="http://schemas.microsoft.com/office/drawing/2016/SVG/main" r:embed="rId34"/>
                </a:ext>
              </a:extLst>
            </a:blip>
            <a:stretch>
              <a:fillRect/>
            </a:stretch>
          </a:blipFill>
        </p:spPr>
      </p:sp>
      <p:sp>
        <p:nvSpPr>
          <p:cNvPr id="237" name="Freeform 115">
            <a:extLst>
              <a:ext uri="{FF2B5EF4-FFF2-40B4-BE49-F238E27FC236}">
                <a16:creationId xmlns:a16="http://schemas.microsoft.com/office/drawing/2014/main" id="{B19E6B13-2006-680B-032C-A809FDF4F28B}"/>
              </a:ext>
            </a:extLst>
          </p:cNvPr>
          <p:cNvSpPr/>
          <p:nvPr/>
        </p:nvSpPr>
        <p:spPr>
          <a:xfrm>
            <a:off x="2231902" y="7702699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37">
              <a:extLst>
                <a:ext uri="{96DAC541-7B7A-43D3-8B79-37D633B846F1}">
                  <asvg:svgBlip xmlns:asvg="http://schemas.microsoft.com/office/drawing/2016/SVG/main" r:embed="rId38"/>
                </a:ext>
              </a:extLst>
            </a:blip>
            <a:stretch>
              <a:fillRect b="-92566"/>
            </a:stretch>
          </a:blipFill>
        </p:spPr>
      </p:sp>
      <p:pic>
        <p:nvPicPr>
          <p:cNvPr id="2" name="music">
            <a:hlinkClick r:id="" action="ppaction://media"/>
            <a:extLst>
              <a:ext uri="{FF2B5EF4-FFF2-40B4-BE49-F238E27FC236}">
                <a16:creationId xmlns:a16="http://schemas.microsoft.com/office/drawing/2014/main" id="{7C37AC21-02F2-35DC-A478-65B10D39C9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91440" y="-1090571"/>
            <a:ext cx="812800" cy="812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E4D124B-86D0-2CF3-681F-7DB01C0944A7}"/>
              </a:ext>
            </a:extLst>
          </p:cNvPr>
          <p:cNvPicPr>
            <a:picLocks noChangeAspect="1"/>
          </p:cNvPicPr>
          <p:nvPr/>
        </p:nvPicPr>
        <p:blipFill>
          <a:blip r:embed="rId6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07" y="114300"/>
            <a:ext cx="1200150" cy="1200150"/>
          </a:xfrm>
          <a:prstGeom prst="rect">
            <a:avLst/>
          </a:prstGeom>
        </p:spPr>
      </p:pic>
      <p:pic>
        <p:nvPicPr>
          <p:cNvPr id="5" name="freesound_community-balloon-pop-48030">
            <a:hlinkClick r:id="" action="ppaction://media"/>
            <a:extLst>
              <a:ext uri="{FF2B5EF4-FFF2-40B4-BE49-F238E27FC236}">
                <a16:creationId xmlns:a16="http://schemas.microsoft.com/office/drawing/2014/main" id="{704A8752-DDAC-917F-F3A4-FF5F4E3EAF0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675379" y="-1848406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2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 tmFilter="0, 0; .2, .5; .8, .5; 1, 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1000" autoRev="1" fill="hold"/>
                                        <p:tgtEl>
                                          <p:spTgt spid="1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"/>
                                            </p:cond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5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8"/>
                            </p:stCondLst>
                            <p:childTnLst>
                              <p:par>
                                <p:cTn id="2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7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5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28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2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2000" tmFilter="0, 0; .2, .5; .8, .5; 1, 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1000" autoRev="1" fill="hold"/>
                                        <p:tgtEl>
                                          <p:spTgt spid="1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2"/>
                                            </p:cond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5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000" tmFilter="0, 0; .2, .5; .8, .5; 1, 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1000" autoRev="1" fill="hold"/>
                                        <p:tgtEl>
                                          <p:spTgt spid="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1"/>
                                            </p:cond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5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28"/>
                            </p:stCondLst>
                            <p:childTnLst>
                              <p:par>
                                <p:cTn id="7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2000" tmFilter="0, 0; .2, .5; .8, .5; 1, 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6" dur="1000" autoRev="1" fill="hold"/>
                                        <p:tgtEl>
                                          <p:spTgt spid="8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4"/>
                                            </p:cond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3" dur="5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28"/>
                            </p:stCondLst>
                            <p:childTnLst>
                              <p:par>
                                <p:cTn id="9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8" dur="5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28"/>
                            </p:stCondLst>
                            <p:childTnLst>
                              <p:par>
                                <p:cTn id="11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26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2000" tmFilter="0, 0; .2, .5; .8, .5; 1, 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" dur="1000" autoRev="1" fill="hold"/>
                                        <p:tgtEl>
                                          <p:spTgt spid="9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22"/>
                                            </p:cond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528"/>
                            </p:stCondLst>
                            <p:childTnLst>
                              <p:par>
                                <p:cTn id="13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2000" tmFilter="0, 0; .2, .5; .8, .5; 1, 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8" dur="1000" autoRev="1" fill="hold"/>
                                        <p:tgtEl>
                                          <p:spTgt spid="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6"/>
                                            </p:cond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2000" tmFilter="0, 0; .2, .5; .8, .5; 1, 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7" dur="1000" autoRev="1" fill="hold"/>
                                        <p:tgtEl>
                                          <p:spTgt spid="8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5"/>
                                            </p:cond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4" dur="5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528"/>
                            </p:stCondLst>
                            <p:childTnLst>
                              <p:par>
                                <p:cTn id="17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173" restart="whenNotActive" fill="hold" evtFilter="cancelBubble" nodeType="interactiveSeq">
                <p:stCondLst>
                  <p:cond evt="onClick" delay="0">
                    <p:tgtEl>
                      <p:spTgt spid="2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4" fill="hold">
                      <p:stCondLst>
                        <p:cond delay="0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2000" tmFilter="0, 0; .2, .5; .8, .5; 1, 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1" dur="1000" autoRev="1" fill="hold"/>
                                        <p:tgtEl>
                                          <p:spTgt spid="2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9"/>
                                            </p:cond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5"/>
                  </p:tgtEl>
                </p:cond>
              </p:nextCondLst>
            </p:seq>
            <p:seq concurrent="1" nextAc="seek">
              <p:cTn id="182" restart="whenNotActive" fill="hold" evtFilter="cancelBubble" nodeType="interactiveSeq">
                <p:stCondLst>
                  <p:cond evt="onClick" delay="0">
                    <p:tgtEl>
                      <p:spTgt spid="2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3" fill="hold">
                      <p:stCondLst>
                        <p:cond delay="0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8" dur="5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528"/>
                            </p:stCondLst>
                            <p:childTnLst>
                              <p:par>
                                <p:cTn id="19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3"/>
                  </p:tgtEl>
                </p:cond>
              </p:nextCondLst>
            </p:seq>
            <p:seq concurrent="1" nextAc="seek">
              <p:cTn id="197" restart="whenNotActive" fill="hold" evtFilter="cancelBubble" nodeType="interactiveSeq">
                <p:stCondLst>
                  <p:cond evt="onClick" delay="0">
                    <p:tgtEl>
                      <p:spTgt spid="2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8" fill="hold">
                      <p:stCondLst>
                        <p:cond delay="0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2000" tmFilter="0, 0; .2, .5; .8, .5; 1, 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5" dur="1000" autoRev="1" fill="hold"/>
                                        <p:tgtEl>
                                          <p:spTgt spid="2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3"/>
                                            </p:cond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9"/>
                  </p:tgtEl>
                </p:cond>
              </p:nextCondLst>
            </p:seq>
            <p:seq concurrent="1" nextAc="seek">
              <p:cTn id="206" restart="whenNotActive" fill="hold" evtFilter="cancelBubble" nodeType="interactiveSeq">
                <p:stCondLst>
                  <p:cond evt="onClick" delay="0">
                    <p:tgtEl>
                      <p:spTgt spid="2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7" fill="hold">
                      <p:stCondLst>
                        <p:cond delay="0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2" dur="5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528"/>
                            </p:stCondLst>
                            <p:childTnLst>
                              <p:par>
                                <p:cTn id="21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9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7"/>
                  </p:tgtEl>
                </p:cond>
              </p:nextCondLst>
            </p:seq>
            <p:seq concurrent="1" nextAc="seek">
              <p:cTn id="221" restart="whenNotActive" fill="hold" evtFilter="cancelBubble" nodeType="interactiveSeq">
                <p:stCondLst>
                  <p:cond evt="onClick" delay="0">
                    <p:tgtEl>
                      <p:spTgt spid="2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2" fill="hold">
                      <p:stCondLst>
                        <p:cond delay="0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7" dur="2000" tmFilter="0, 0; .2, .5; .8, .5; 1, 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8" dur="1000" autoRev="1" fill="hold"/>
                                        <p:tgtEl>
                                          <p:spTgt spid="2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26"/>
                                            </p:cond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8"/>
                  </p:tgtEl>
                </p:cond>
              </p:nextCondLst>
            </p:seq>
            <p:seq concurrent="1" nextAc="seek">
              <p:cTn id="229" restart="whenNotActive" fill="hold" evtFilter="cancelBubble" nodeType="interactiveSeq">
                <p:stCondLst>
                  <p:cond evt="onClick" delay="0">
                    <p:tgtEl>
                      <p:spTgt spid="2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0" fill="hold">
                      <p:stCondLst>
                        <p:cond delay="0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5" dur="5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528"/>
                            </p:stCondLst>
                            <p:childTnLst>
                              <p:par>
                                <p:cTn id="24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2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6"/>
                  </p:tgtEl>
                </p:cond>
              </p:nextCondLst>
            </p:seq>
            <p:seq concurrent="1" nextAc="seek">
              <p:cTn id="244" restart="whenNotActive" fill="hold" evtFilter="cancelBubble" nodeType="interactiveSeq">
                <p:stCondLst>
                  <p:cond evt="onClick" delay="0">
                    <p:tgtEl>
                      <p:spTgt spid="2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5" fill="hold">
                      <p:stCondLst>
                        <p:cond delay="0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0" dur="5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528"/>
                            </p:stCondLst>
                            <p:childTnLst>
                              <p:par>
                                <p:cTn id="25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7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0"/>
                  </p:tgtEl>
                </p:cond>
              </p:nextCondLst>
            </p:seq>
            <p:seq concurrent="1" nextAc="seek">
              <p:cTn id="259" restart="whenNotActive" fill="hold" evtFilter="cancelBubble" nodeType="interactiveSeq">
                <p:stCondLst>
                  <p:cond evt="onClick" delay="0">
                    <p:tgtEl>
                      <p:spTgt spid="2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0" fill="hold">
                      <p:stCondLst>
                        <p:cond delay="0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6" dur="2000" tmFilter="0, 0; .2, .5; .8, .5; 1, 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7" dur="1000" autoRev="1" fill="hold"/>
                                        <p:tgtEl>
                                          <p:spTgt spid="2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65"/>
                                            </p:cond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1"/>
                  </p:tgtEl>
                </p:cond>
              </p:nextCondLst>
            </p:seq>
            <p:seq concurrent="1" nextAc="seek">
              <p:cTn id="268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9" fill="hold">
                      <p:stCondLst>
                        <p:cond delay="0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4" dur="5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528"/>
                            </p:stCondLst>
                            <p:childTnLst>
                              <p:par>
                                <p:cTn id="28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1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283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4" fill="hold">
                      <p:stCondLst>
                        <p:cond delay="0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8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2000" tmFilter="0, 0; .2, .5; .8, .5; 1, 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1000" autoRev="1" fill="hold"/>
                                        <p:tgtEl>
                                          <p:spTgt spid="8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88"/>
                                            </p:cond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291" restart="whenNotActive" fill="hold" evtFilter="cancelBubble" nodeType="interactiveSeq">
                <p:stCondLst>
                  <p:cond evt="onClick" delay="0">
                    <p:tgtEl>
                      <p:spTgt spid="2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2" fill="hold">
                      <p:stCondLst>
                        <p:cond delay="0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7" dur="5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2" fill="hold">
                            <p:stCondLst>
                              <p:cond delay="528"/>
                            </p:stCondLst>
                            <p:childTnLst>
                              <p:par>
                                <p:cTn id="30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4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4"/>
                  </p:tgtEl>
                </p:cond>
              </p:nextCondLst>
            </p:seq>
            <p:seq concurrent="1" nextAc="seek">
              <p:cTn id="306" restart="whenNotActive" fill="hold" evtFilter="cancelBubble" nodeType="interactiveSeq">
                <p:stCondLst>
                  <p:cond evt="onClick" delay="0">
                    <p:tgtEl>
                      <p:spTgt spid="2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7" fill="hold">
                      <p:stCondLst>
                        <p:cond delay="0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2" dur="2000" tmFilter="0, 0; .2, .5; .8, .5; 1, 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3" dur="1000" autoRev="1" fill="hold"/>
                                        <p:tgtEl>
                                          <p:spTgt spid="2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11"/>
                                            </p:cond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6"/>
                  </p:tgtEl>
                </p:cond>
              </p:nextCondLst>
            </p:seq>
            <p:seq concurrent="1" nextAc="seek">
              <p:cTn id="314" restart="whenNotActive" fill="hold" evtFilter="cancelBubble" nodeType="interactiveSeq">
                <p:stCondLst>
                  <p:cond evt="onClick" delay="0">
                    <p:tgtEl>
                      <p:spTgt spid="1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5" fill="hold">
                      <p:stCondLst>
                        <p:cond delay="0"/>
                      </p:stCondLst>
                      <p:childTnLst>
                        <p:par>
                          <p:cTn id="316" fill="hold">
                            <p:stCondLst>
                              <p:cond delay="0"/>
                            </p:stCondLst>
                            <p:childTnLst>
                              <p:par>
                                <p:cTn id="3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0" dur="5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5" fill="hold">
                            <p:stCondLst>
                              <p:cond delay="528"/>
                            </p:stCondLst>
                            <p:childTnLst>
                              <p:par>
                                <p:cTn id="3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7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0"/>
                  </p:tgtEl>
                </p:cond>
              </p:nextCondLst>
            </p:seq>
            <p:seq concurrent="1" nextAc="seek">
              <p:cTn id="329" restart="whenNotActive" fill="hold" evtFilter="cancelBubble" nodeType="interactiveSeq">
                <p:stCondLst>
                  <p:cond evt="onClick" delay="0">
                    <p:tgtEl>
                      <p:spTgt spid="1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0" fill="hold">
                      <p:stCondLst>
                        <p:cond delay="indefinite"/>
                      </p:stCondLst>
                      <p:childTnLst>
                        <p:par>
                          <p:cTn id="331" fill="hold">
                            <p:stCondLst>
                              <p:cond delay="0"/>
                            </p:stCondLst>
                            <p:childTnLst>
                              <p:par>
                                <p:cTn id="3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4" fill="hold">
                            <p:stCondLst>
                              <p:cond delay="0"/>
                            </p:stCondLst>
                            <p:childTnLst>
                              <p:par>
                                <p:cTn id="335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6" dur="2000" tmFilter="0, 0; .2, .5; .8, .5; 1, 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7" dur="1000" autoRev="1" fill="hold"/>
                                        <p:tgtEl>
                                          <p:spTgt spid="19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35"/>
                                            </p:cond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"/>
                  </p:tgtEl>
                </p:cond>
              </p:nextCondLst>
            </p:seq>
            <p:seq concurrent="1" nextAc="seek">
              <p:cTn id="338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9" fill="hold">
                      <p:stCondLst>
                        <p:cond delay="0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3" fill="hold">
                            <p:stCondLst>
                              <p:cond delay="0"/>
                            </p:stCondLst>
                            <p:childTnLst>
                              <p:par>
                                <p:cTn id="344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5" dur="2000" tmFilter="0, 0; .2, .5; .8, .5; 1, 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6" dur="1000" autoRev="1" fill="hold"/>
                                        <p:tgtEl>
                                          <p:spTgt spid="9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44"/>
                                            </p:cond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347" restart="whenNotActive" fill="hold" evtFilter="cancelBubble" nodeType="interactiveSeq">
                <p:stCondLst>
                  <p:cond evt="onClick" delay="0">
                    <p:tgtEl>
                      <p:spTgt spid="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8" fill="hold">
                      <p:stCondLst>
                        <p:cond delay="0"/>
                      </p:stCondLst>
                      <p:childTnLst>
                        <p:par>
                          <p:cTn id="349" fill="hold">
                            <p:stCondLst>
                              <p:cond delay="0"/>
                            </p:stCondLst>
                            <p:childTnLst>
                              <p:par>
                                <p:cTn id="3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2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3" dur="2000" tmFilter="0, 0; .2, .5; .8, .5; 1, 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4" dur="1000" autoRev="1" fill="hold"/>
                                        <p:tgtEl>
                                          <p:spTgt spid="9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2"/>
                                            </p:cond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"/>
                  </p:tgtEl>
                </p:cond>
              </p:nextCondLst>
            </p:seq>
            <p:seq concurrent="1" nextAc="seek">
              <p:cTn id="355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6" fill="hold">
                      <p:stCondLst>
                        <p:cond delay="0"/>
                      </p:stCondLst>
                      <p:childTnLst>
                        <p:par>
                          <p:cTn id="357" fill="hold">
                            <p:stCondLst>
                              <p:cond delay="0"/>
                            </p:stCondLst>
                            <p:childTnLst>
                              <p:par>
                                <p:cTn id="35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1" dur="5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6" fill="hold">
                            <p:stCondLst>
                              <p:cond delay="528"/>
                            </p:stCondLst>
                            <p:childTnLst>
                              <p:par>
                                <p:cTn id="36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8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370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1" fill="hold">
                      <p:stCondLst>
                        <p:cond delay="0"/>
                      </p:stCondLst>
                      <p:childTnLst>
                        <p:par>
                          <p:cTn id="372" fill="hold">
                            <p:stCondLst>
                              <p:cond delay="0"/>
                            </p:stCondLst>
                            <p:childTnLst>
                              <p:par>
                                <p:cTn id="3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5" fill="hold">
                            <p:stCondLst>
                              <p:cond delay="0"/>
                            </p:stCondLst>
                            <p:childTnLst>
                              <p:par>
                                <p:cTn id="376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7" dur="2000" tmFilter="0, 0; .2, .5; .8, .5; 1, 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8" dur="1000" autoRev="1" fill="hold"/>
                                        <p:tgtEl>
                                          <p:spTgt spid="1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76"/>
                                            </p:cond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  <p:seq concurrent="1" nextAc="seek">
              <p:cTn id="379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0" fill="hold">
                      <p:stCondLst>
                        <p:cond delay="0"/>
                      </p:stCondLst>
                      <p:childTnLst>
                        <p:par>
                          <p:cTn id="381" fill="hold">
                            <p:stCondLst>
                              <p:cond delay="0"/>
                            </p:stCondLst>
                            <p:childTnLst>
                              <p:par>
                                <p:cTn id="38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5" dur="5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0" fill="hold">
                            <p:stCondLst>
                              <p:cond delay="528"/>
                            </p:stCondLst>
                            <p:childTnLst>
                              <p:par>
                                <p:cTn id="39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2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394" restart="whenNotActive" fill="hold" evtFilter="cancelBubble" nodeType="interactiveSeq">
                <p:stCondLst>
                  <p:cond evt="onClick" delay="0">
                    <p:tgtEl>
                      <p:spTgt spid="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5" fill="hold">
                      <p:stCondLst>
                        <p:cond delay="0"/>
                      </p:stCondLst>
                      <p:childTnLst>
                        <p:par>
                          <p:cTn id="396" fill="hold">
                            <p:stCondLst>
                              <p:cond delay="0"/>
                            </p:stCondLst>
                            <p:childTnLst>
                              <p:par>
                                <p:cTn id="3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9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0" dur="2000" tmFilter="0, 0; .2, .5; .8, .5; 1, 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1" dur="1000" autoRev="1" fill="hold"/>
                                        <p:tgtEl>
                                          <p:spTgt spid="8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99"/>
                                            </p:cond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"/>
                  </p:tgtEl>
                </p:cond>
              </p:nextCondLst>
            </p:seq>
            <p:seq concurrent="1" nextAc="seek">
              <p:cTn id="402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3" fill="hold">
                      <p:stCondLst>
                        <p:cond delay="0"/>
                      </p:stCondLst>
                      <p:childTnLst>
                        <p:par>
                          <p:cTn id="404" fill="hold">
                            <p:stCondLst>
                              <p:cond delay="0"/>
                            </p:stCondLst>
                            <p:childTnLst>
                              <p:par>
                                <p:cTn id="40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8" dur="5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3" fill="hold">
                            <p:stCondLst>
                              <p:cond delay="528"/>
                            </p:stCondLst>
                            <p:childTnLst>
                              <p:par>
                                <p:cTn id="41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5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417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8" fill="hold">
                      <p:stCondLst>
                        <p:cond delay="indefinite"/>
                      </p:stCondLst>
                      <p:childTnLst>
                        <p:par>
                          <p:cTn id="419" fill="hold">
                            <p:stCondLst>
                              <p:cond delay="0"/>
                            </p:stCondLst>
                            <p:childTnLst>
                              <p:par>
                                <p:cTn id="4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2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3" dur="2000" tmFilter="0, 0; .2, .5; .8, .5; 1, 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4" dur="1000" autoRev="1" fill="hold"/>
                                        <p:tgtEl>
                                          <p:spTgt spid="9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22"/>
                                            </p:cond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425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6" fill="hold">
                      <p:stCondLst>
                        <p:cond delay="0"/>
                      </p:stCondLst>
                      <p:childTnLst>
                        <p:par>
                          <p:cTn id="427" fill="hold">
                            <p:stCondLst>
                              <p:cond delay="0"/>
                            </p:stCondLst>
                            <p:childTnLst>
                              <p:par>
                                <p:cTn id="4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1" dur="5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6" fill="hold">
                            <p:stCondLst>
                              <p:cond delay="528"/>
                            </p:stCondLst>
                            <p:childTnLst>
                              <p:par>
                                <p:cTn id="43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8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440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1" fill="hold">
                      <p:stCondLst>
                        <p:cond delay="indefinite"/>
                      </p:stCondLst>
                      <p:childTnLst>
                        <p:par>
                          <p:cTn id="442" fill="hold">
                            <p:stCondLst>
                              <p:cond delay="0"/>
                            </p:stCondLst>
                            <p:childTnLst>
                              <p:par>
                                <p:cTn id="4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5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6" dur="2000" tmFilter="0, 0; .2, .5; .8, .5; 1, 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7" dur="1000" autoRev="1" fill="hold"/>
                                        <p:tgtEl>
                                          <p:spTgt spid="8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45"/>
                                            </p:cond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seq concurrent="1" nextAc="seek">
              <p:cTn id="448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9" fill="hold">
                      <p:stCondLst>
                        <p:cond delay="0"/>
                      </p:stCondLst>
                      <p:childTnLst>
                        <p:par>
                          <p:cTn id="450" fill="hold">
                            <p:stCondLst>
                              <p:cond delay="0"/>
                            </p:stCondLst>
                            <p:childTnLst>
                              <p:par>
                                <p:cTn id="4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4" dur="5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9" fill="hold">
                            <p:stCondLst>
                              <p:cond delay="528"/>
                            </p:stCondLst>
                            <p:childTnLst>
                              <p:par>
                                <p:cTn id="46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1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463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4" fill="hold">
                      <p:stCondLst>
                        <p:cond delay="0"/>
                      </p:stCondLst>
                      <p:childTnLst>
                        <p:par>
                          <p:cTn id="465" fill="hold">
                            <p:stCondLst>
                              <p:cond delay="0"/>
                            </p:stCondLst>
                            <p:childTnLst>
                              <p:par>
                                <p:cTn id="46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9" dur="5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4" fill="hold">
                            <p:stCondLst>
                              <p:cond delay="528"/>
                            </p:stCondLst>
                            <p:childTnLst>
                              <p:par>
                                <p:cTn id="47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6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478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9" fill="hold">
                      <p:stCondLst>
                        <p:cond delay="0"/>
                      </p:stCondLst>
                      <p:childTnLst>
                        <p:par>
                          <p:cTn id="480" fill="hold">
                            <p:stCondLst>
                              <p:cond delay="0"/>
                            </p:stCondLst>
                            <p:childTnLst>
                              <p:par>
                                <p:cTn id="48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4" dur="5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9" fill="hold">
                            <p:stCondLst>
                              <p:cond delay="528"/>
                            </p:stCondLst>
                            <p:childTnLst>
                              <p:par>
                                <p:cTn id="4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1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493" restart="whenNotActive" fill="hold" evtFilter="cancelBubble" nodeType="interactiveSeq">
                <p:stCondLst>
                  <p:cond evt="onClick" delay="0">
                    <p:tgtEl>
                      <p:spTgt spid="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4" fill="hold">
                      <p:stCondLst>
                        <p:cond delay="0"/>
                      </p:stCondLst>
                      <p:childTnLst>
                        <p:par>
                          <p:cTn id="495" fill="hold">
                            <p:stCondLst>
                              <p:cond delay="0"/>
                            </p:stCondLst>
                            <p:childTnLst>
                              <p:par>
                                <p:cTn id="49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8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9" dur="2000" tmFilter="0, 0; .2, .5; .8, .5; 1, 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0" dur="1000" autoRev="1" fill="hold"/>
                                        <p:tgtEl>
                                          <p:spTgt spid="1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98"/>
                                            </p:cond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"/>
                  </p:tgtEl>
                </p:cond>
              </p:nextCondLst>
            </p:seq>
            <p:seq concurrent="1" nextAc="seek">
              <p:cTn id="50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2" fill="hold">
                      <p:stCondLst>
                        <p:cond delay="0"/>
                      </p:stCondLst>
                      <p:childTnLst>
                        <p:par>
                          <p:cTn id="503" fill="hold">
                            <p:stCondLst>
                              <p:cond delay="0"/>
                            </p:stCondLst>
                            <p:childTnLst>
                              <p:par>
                                <p:cTn id="50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0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50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0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9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-1" y="-280534"/>
            <a:ext cx="18288000" cy="3657600"/>
          </a:xfrm>
          <a:custGeom>
            <a:avLst/>
            <a:gdLst/>
            <a:ahLst/>
            <a:cxnLst/>
            <a:rect l="l" t="t" r="r" b="b"/>
            <a:pathLst>
              <a:path w="18288000" h="3657600">
                <a:moveTo>
                  <a:pt x="0" y="0"/>
                </a:moveTo>
                <a:lnTo>
                  <a:pt x="18288000" y="0"/>
                </a:lnTo>
                <a:lnTo>
                  <a:pt x="18288000" y="3657600"/>
                </a:lnTo>
                <a:lnTo>
                  <a:pt x="0" y="36576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84BA11E-32F0-091F-0715-84C69510DDEA}"/>
              </a:ext>
            </a:extLst>
          </p:cNvPr>
          <p:cNvGrpSpPr/>
          <p:nvPr/>
        </p:nvGrpSpPr>
        <p:grpSpPr>
          <a:xfrm>
            <a:off x="2593413" y="3657600"/>
            <a:ext cx="13101174" cy="11850693"/>
            <a:chOff x="2593413" y="3657600"/>
            <a:chExt cx="13101174" cy="11850693"/>
          </a:xfrm>
        </p:grpSpPr>
        <p:grpSp>
          <p:nvGrpSpPr>
            <p:cNvPr id="4" name="Group 4"/>
            <p:cNvGrpSpPr/>
            <p:nvPr/>
          </p:nvGrpSpPr>
          <p:grpSpPr>
            <a:xfrm>
              <a:off x="2593413" y="3657600"/>
              <a:ext cx="13101174" cy="11850693"/>
              <a:chOff x="0" y="0"/>
              <a:chExt cx="17468231" cy="15800924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7633567" y="2660047"/>
                <a:ext cx="2201097" cy="13140877"/>
              </a:xfrm>
              <a:custGeom>
                <a:avLst/>
                <a:gdLst/>
                <a:ahLst/>
                <a:cxnLst/>
                <a:rect l="l" t="t" r="r" b="b"/>
                <a:pathLst>
                  <a:path w="2201097" h="13140877">
                    <a:moveTo>
                      <a:pt x="0" y="0"/>
                    </a:moveTo>
                    <a:lnTo>
                      <a:pt x="2201097" y="0"/>
                    </a:lnTo>
                    <a:lnTo>
                      <a:pt x="2201097" y="13140877"/>
                    </a:lnTo>
                    <a:lnTo>
                      <a:pt x="0" y="13140877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tretch>
                  <a:fillRect/>
                </a:stretch>
              </a:blipFill>
            </p:spPr>
          </p:sp>
          <p:sp>
            <p:nvSpPr>
              <p:cNvPr id="6" name="Freeform 6"/>
              <p:cNvSpPr/>
              <p:nvPr/>
            </p:nvSpPr>
            <p:spPr>
              <a:xfrm rot="-140643">
                <a:off x="117025" y="349899"/>
                <a:ext cx="17234182" cy="6075049"/>
              </a:xfrm>
              <a:custGeom>
                <a:avLst/>
                <a:gdLst/>
                <a:ahLst/>
                <a:cxnLst/>
                <a:rect l="l" t="t" r="r" b="b"/>
                <a:pathLst>
                  <a:path w="17234182" h="6075049">
                    <a:moveTo>
                      <a:pt x="0" y="0"/>
                    </a:moveTo>
                    <a:lnTo>
                      <a:pt x="17234181" y="0"/>
                    </a:lnTo>
                    <a:lnTo>
                      <a:pt x="17234181" y="6075049"/>
                    </a:lnTo>
                    <a:lnTo>
                      <a:pt x="0" y="607504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  <a:stretch>
                  <a:fillRect/>
                </a:stretch>
              </a:blipFill>
              <a:ln cap="sq">
                <a:noFill/>
                <a:prstDash val="solid"/>
                <a:miter/>
              </a:ln>
            </p:spPr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ED52274-332E-2981-D64F-37E92BF00B48}"/>
                </a:ext>
              </a:extLst>
            </p:cNvPr>
            <p:cNvSpPr txBox="1"/>
            <p:nvPr/>
          </p:nvSpPr>
          <p:spPr>
            <a:xfrm rot="-140643">
              <a:off x="4252704" y="4886405"/>
              <a:ext cx="9850938" cy="321883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l">
                <a:lnSpc>
                  <a:spcPts val="25059"/>
                </a:lnSpc>
                <a:spcBef>
                  <a:spcPct val="0"/>
                </a:spcBef>
              </a:pPr>
              <a:r>
                <a:rPr lang="en-US" sz="17899" u="none" strike="noStrike" dirty="0">
                  <a:solidFill>
                    <a:srgbClr val="FBC909"/>
                  </a:solidFill>
                  <a:latin typeface="Carlsons Script"/>
                  <a:ea typeface="Carlsons Script"/>
                  <a:cs typeface="Carlsons Script"/>
                  <a:sym typeface="Carlsons Script"/>
                </a:rPr>
                <a:t>Round 2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 rot="-140643">
              <a:off x="4218531" y="4810205"/>
              <a:ext cx="9850936" cy="321883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l">
                <a:lnSpc>
                  <a:spcPts val="25059"/>
                </a:lnSpc>
                <a:spcBef>
                  <a:spcPct val="0"/>
                </a:spcBef>
              </a:pPr>
              <a:r>
                <a:rPr lang="en-US" sz="17899" u="none" strike="noStrike" dirty="0">
                  <a:solidFill>
                    <a:srgbClr val="DB0E0E"/>
                  </a:solidFill>
                  <a:latin typeface="Carlsons Script"/>
                  <a:ea typeface="Carlsons Script"/>
                  <a:cs typeface="Carlsons Script"/>
                  <a:sym typeface="Carlsons Script"/>
                </a:rPr>
                <a:t>Round 2</a:t>
              </a:r>
            </a:p>
          </p:txBody>
        </p:sp>
      </p:grpSp>
      <p:pic>
        <p:nvPicPr>
          <p:cNvPr id="143" name="byronatoraustralia-circus-11794">
            <a:hlinkClick r:id="" action="ppaction://media"/>
            <a:extLst>
              <a:ext uri="{FF2B5EF4-FFF2-40B4-BE49-F238E27FC236}">
                <a16:creationId xmlns:a16="http://schemas.microsoft.com/office/drawing/2014/main" id="{51E81719-0FE9-3311-688F-59C30379CAB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9818.4051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30481" y="-1093334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2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1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5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224" fill="hold"/>
                                        <p:tgtEl>
                                          <p:spTgt spid="1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3" name="Group 332">
            <a:extLst>
              <a:ext uri="{FF2B5EF4-FFF2-40B4-BE49-F238E27FC236}">
                <a16:creationId xmlns:a16="http://schemas.microsoft.com/office/drawing/2014/main" id="{8A4C175D-7646-2867-B423-B3B2B5B2A06A}"/>
              </a:ext>
            </a:extLst>
          </p:cNvPr>
          <p:cNvGrpSpPr/>
          <p:nvPr/>
        </p:nvGrpSpPr>
        <p:grpSpPr>
          <a:xfrm>
            <a:off x="2208842" y="3136724"/>
            <a:ext cx="15730428" cy="6720078"/>
            <a:chOff x="2208842" y="3136724"/>
            <a:chExt cx="15730428" cy="6720078"/>
          </a:xfrm>
        </p:grpSpPr>
        <p:grpSp>
          <p:nvGrpSpPr>
            <p:cNvPr id="334" name="Group 4">
              <a:extLst>
                <a:ext uri="{FF2B5EF4-FFF2-40B4-BE49-F238E27FC236}">
                  <a16:creationId xmlns:a16="http://schemas.microsoft.com/office/drawing/2014/main" id="{D90600B6-71A8-9E34-B8A4-58DCF039CB84}"/>
                </a:ext>
              </a:extLst>
            </p:cNvPr>
            <p:cNvGrpSpPr/>
            <p:nvPr/>
          </p:nvGrpSpPr>
          <p:grpSpPr>
            <a:xfrm>
              <a:off x="2208842" y="3136724"/>
              <a:ext cx="15730428" cy="6720078"/>
              <a:chOff x="0" y="0"/>
              <a:chExt cx="323189093" cy="138067178"/>
            </a:xfrm>
          </p:grpSpPr>
          <p:sp>
            <p:nvSpPr>
              <p:cNvPr id="398" name="Freeform 5">
                <a:extLst>
                  <a:ext uri="{FF2B5EF4-FFF2-40B4-BE49-F238E27FC236}">
                    <a16:creationId xmlns:a16="http://schemas.microsoft.com/office/drawing/2014/main" id="{45CD50C6-D39C-9C90-15A6-39B3A929BFD5}"/>
                  </a:ext>
                </a:extLst>
              </p:cNvPr>
              <p:cNvSpPr/>
              <p:nvPr/>
            </p:nvSpPr>
            <p:spPr>
              <a:xfrm>
                <a:off x="0" y="0"/>
                <a:ext cx="323189104" cy="138067182"/>
              </a:xfrm>
              <a:custGeom>
                <a:avLst/>
                <a:gdLst/>
                <a:ahLst/>
                <a:cxnLst/>
                <a:rect l="l" t="t" r="r" b="b"/>
                <a:pathLst>
                  <a:path w="323189104" h="138067182">
                    <a:moveTo>
                      <a:pt x="11812" y="0"/>
                    </a:moveTo>
                    <a:lnTo>
                      <a:pt x="323177297" y="0"/>
                    </a:lnTo>
                    <a:cubicBezTo>
                      <a:pt x="323180422" y="0"/>
                      <a:pt x="323183424" y="1244"/>
                      <a:pt x="323185656" y="3460"/>
                    </a:cubicBezTo>
                    <a:cubicBezTo>
                      <a:pt x="323187864" y="5675"/>
                      <a:pt x="323189104" y="8679"/>
                      <a:pt x="323189104" y="11812"/>
                    </a:cubicBezTo>
                    <a:lnTo>
                      <a:pt x="323189104" y="138055375"/>
                    </a:lnTo>
                    <a:cubicBezTo>
                      <a:pt x="323189104" y="138058500"/>
                      <a:pt x="323187864" y="138061514"/>
                      <a:pt x="323185656" y="138063722"/>
                    </a:cubicBezTo>
                    <a:cubicBezTo>
                      <a:pt x="323183424" y="138065942"/>
                      <a:pt x="323180422" y="138067182"/>
                      <a:pt x="323177297" y="138067182"/>
                    </a:cubicBezTo>
                    <a:lnTo>
                      <a:pt x="11812" y="138067182"/>
                    </a:lnTo>
                    <a:cubicBezTo>
                      <a:pt x="8679" y="138067182"/>
                      <a:pt x="5675" y="138065942"/>
                      <a:pt x="3460" y="138063722"/>
                    </a:cubicBezTo>
                    <a:cubicBezTo>
                      <a:pt x="1244" y="138061514"/>
                      <a:pt x="0" y="138058500"/>
                      <a:pt x="0" y="138055375"/>
                    </a:cubicBezTo>
                    <a:lnTo>
                      <a:pt x="0" y="11812"/>
                    </a:lnTo>
                    <a:cubicBezTo>
                      <a:pt x="0" y="8679"/>
                      <a:pt x="1244" y="5675"/>
                      <a:pt x="3460" y="3460"/>
                    </a:cubicBezTo>
                    <a:cubicBezTo>
                      <a:pt x="5675" y="1244"/>
                      <a:pt x="8679" y="0"/>
                      <a:pt x="11812" y="0"/>
                    </a:cubicBezTo>
                    <a:close/>
                  </a:path>
                </a:pathLst>
              </a:custGeom>
              <a:solidFill>
                <a:srgbClr val="C2612B">
                  <a:alpha val="69804"/>
                </a:srgbClr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id="399" name="TextBox 6">
                <a:extLst>
                  <a:ext uri="{FF2B5EF4-FFF2-40B4-BE49-F238E27FC236}">
                    <a16:creationId xmlns:a16="http://schemas.microsoft.com/office/drawing/2014/main" id="{03BAC1C3-B9D5-020D-009E-801487476606}"/>
                  </a:ext>
                </a:extLst>
              </p:cNvPr>
              <p:cNvSpPr txBox="1"/>
              <p:nvPr/>
            </p:nvSpPr>
            <p:spPr>
              <a:xfrm>
                <a:off x="0" y="-180975"/>
                <a:ext cx="323189093" cy="13824815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343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335" name="Group 7">
              <a:extLst>
                <a:ext uri="{FF2B5EF4-FFF2-40B4-BE49-F238E27FC236}">
                  <a16:creationId xmlns:a16="http://schemas.microsoft.com/office/drawing/2014/main" id="{98545E8B-7F1C-C5FD-D882-AB30E689D7CB}"/>
                </a:ext>
              </a:extLst>
            </p:cNvPr>
            <p:cNvGrpSpPr/>
            <p:nvPr/>
          </p:nvGrpSpPr>
          <p:grpSpPr>
            <a:xfrm>
              <a:off x="2413813" y="3355353"/>
              <a:ext cx="2010520" cy="1970837"/>
              <a:chOff x="0" y="0"/>
              <a:chExt cx="41307093" cy="40491772"/>
            </a:xfrm>
          </p:grpSpPr>
          <p:sp>
            <p:nvSpPr>
              <p:cNvPr id="396" name="Freeform 8">
                <a:extLst>
                  <a:ext uri="{FF2B5EF4-FFF2-40B4-BE49-F238E27FC236}">
                    <a16:creationId xmlns:a16="http://schemas.microsoft.com/office/drawing/2014/main" id="{7EAE3A68-637A-1D96-F5C5-D72A98B010D5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397" name="TextBox 9">
                <a:extLst>
                  <a:ext uri="{FF2B5EF4-FFF2-40B4-BE49-F238E27FC236}">
                    <a16:creationId xmlns:a16="http://schemas.microsoft.com/office/drawing/2014/main" id="{48DFA7B6-C975-B3AA-088A-1C58ABED7881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336" name="Group 10">
              <a:extLst>
                <a:ext uri="{FF2B5EF4-FFF2-40B4-BE49-F238E27FC236}">
                  <a16:creationId xmlns:a16="http://schemas.microsoft.com/office/drawing/2014/main" id="{569D0DE8-673C-F052-50A6-2C0ECC9455CE}"/>
                </a:ext>
              </a:extLst>
            </p:cNvPr>
            <p:cNvGrpSpPr/>
            <p:nvPr/>
          </p:nvGrpSpPr>
          <p:grpSpPr>
            <a:xfrm>
              <a:off x="6808041" y="3355721"/>
              <a:ext cx="2010520" cy="1970837"/>
              <a:chOff x="0" y="0"/>
              <a:chExt cx="41307093" cy="40491772"/>
            </a:xfrm>
          </p:grpSpPr>
          <p:sp>
            <p:nvSpPr>
              <p:cNvPr id="394" name="Freeform 11">
                <a:extLst>
                  <a:ext uri="{FF2B5EF4-FFF2-40B4-BE49-F238E27FC236}">
                    <a16:creationId xmlns:a16="http://schemas.microsoft.com/office/drawing/2014/main" id="{EB092070-52EC-15B1-468E-DD0103A21B2F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395" name="TextBox 12">
                <a:extLst>
                  <a:ext uri="{FF2B5EF4-FFF2-40B4-BE49-F238E27FC236}">
                    <a16:creationId xmlns:a16="http://schemas.microsoft.com/office/drawing/2014/main" id="{C22A6726-14E1-B95B-6BEF-091DC4DE402A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337" name="Group 336">
              <a:extLst>
                <a:ext uri="{FF2B5EF4-FFF2-40B4-BE49-F238E27FC236}">
                  <a16:creationId xmlns:a16="http://schemas.microsoft.com/office/drawing/2014/main" id="{897C2FFF-9605-9824-AB28-6197F09FCCFD}"/>
                </a:ext>
              </a:extLst>
            </p:cNvPr>
            <p:cNvGrpSpPr/>
            <p:nvPr/>
          </p:nvGrpSpPr>
          <p:grpSpPr>
            <a:xfrm>
              <a:off x="9040103" y="3355353"/>
              <a:ext cx="2010520" cy="1970837"/>
              <a:chOff x="0" y="0"/>
              <a:chExt cx="41307093" cy="40491772"/>
            </a:xfrm>
          </p:grpSpPr>
          <p:sp>
            <p:nvSpPr>
              <p:cNvPr id="392" name="Freeform 14">
                <a:extLst>
                  <a:ext uri="{FF2B5EF4-FFF2-40B4-BE49-F238E27FC236}">
                    <a16:creationId xmlns:a16="http://schemas.microsoft.com/office/drawing/2014/main" id="{F85489CE-576B-77C5-95FA-856A3A0B61BE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393" name="TextBox 15">
                <a:extLst>
                  <a:ext uri="{FF2B5EF4-FFF2-40B4-BE49-F238E27FC236}">
                    <a16:creationId xmlns:a16="http://schemas.microsoft.com/office/drawing/2014/main" id="{7A5D8C35-A612-EE78-A9CB-A311945D4150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338" name="Group 16">
              <a:extLst>
                <a:ext uri="{FF2B5EF4-FFF2-40B4-BE49-F238E27FC236}">
                  <a16:creationId xmlns:a16="http://schemas.microsoft.com/office/drawing/2014/main" id="{BC08818B-E62E-E070-EC38-394B27498E73}"/>
                </a:ext>
              </a:extLst>
            </p:cNvPr>
            <p:cNvGrpSpPr/>
            <p:nvPr/>
          </p:nvGrpSpPr>
          <p:grpSpPr>
            <a:xfrm>
              <a:off x="11272165" y="3354699"/>
              <a:ext cx="2010520" cy="1972228"/>
              <a:chOff x="0" y="-28575"/>
              <a:chExt cx="41307093" cy="40520350"/>
            </a:xfrm>
          </p:grpSpPr>
          <p:sp>
            <p:nvSpPr>
              <p:cNvPr id="390" name="Freeform 17">
                <a:extLst>
                  <a:ext uri="{FF2B5EF4-FFF2-40B4-BE49-F238E27FC236}">
                    <a16:creationId xmlns:a16="http://schemas.microsoft.com/office/drawing/2014/main" id="{8FEA29B9-5DEF-AE1C-0077-F26AA7E56E82}"/>
                  </a:ext>
                </a:extLst>
              </p:cNvPr>
              <p:cNvSpPr/>
              <p:nvPr/>
            </p:nvSpPr>
            <p:spPr>
              <a:xfrm>
                <a:off x="0" y="4"/>
                <a:ext cx="41307093" cy="40491771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391" name="TextBox 18">
                <a:extLst>
                  <a:ext uri="{FF2B5EF4-FFF2-40B4-BE49-F238E27FC236}">
                    <a16:creationId xmlns:a16="http://schemas.microsoft.com/office/drawing/2014/main" id="{BB24B804-2B64-B9E7-0565-4F720358E0A4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339" name="Group 19">
              <a:extLst>
                <a:ext uri="{FF2B5EF4-FFF2-40B4-BE49-F238E27FC236}">
                  <a16:creationId xmlns:a16="http://schemas.microsoft.com/office/drawing/2014/main" id="{66AEC03F-41C2-6F74-6FAE-D0722600A2C7}"/>
                </a:ext>
              </a:extLst>
            </p:cNvPr>
            <p:cNvGrpSpPr/>
            <p:nvPr/>
          </p:nvGrpSpPr>
          <p:grpSpPr>
            <a:xfrm>
              <a:off x="13504228" y="3356458"/>
              <a:ext cx="2010520" cy="1970837"/>
              <a:chOff x="0" y="0"/>
              <a:chExt cx="41307093" cy="40491772"/>
            </a:xfrm>
          </p:grpSpPr>
          <p:sp>
            <p:nvSpPr>
              <p:cNvPr id="388" name="Freeform 20">
                <a:extLst>
                  <a:ext uri="{FF2B5EF4-FFF2-40B4-BE49-F238E27FC236}">
                    <a16:creationId xmlns:a16="http://schemas.microsoft.com/office/drawing/2014/main" id="{46B3BB82-040A-3CC4-B7CF-A162E0F7C7D3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389" name="TextBox 21">
                <a:extLst>
                  <a:ext uri="{FF2B5EF4-FFF2-40B4-BE49-F238E27FC236}">
                    <a16:creationId xmlns:a16="http://schemas.microsoft.com/office/drawing/2014/main" id="{BA0F5A3C-C88D-8FE0-0492-97887254F716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340" name="Group 22">
              <a:extLst>
                <a:ext uri="{FF2B5EF4-FFF2-40B4-BE49-F238E27FC236}">
                  <a16:creationId xmlns:a16="http://schemas.microsoft.com/office/drawing/2014/main" id="{999741B3-4B3E-1884-2232-CB652710AB49}"/>
                </a:ext>
              </a:extLst>
            </p:cNvPr>
            <p:cNvGrpSpPr/>
            <p:nvPr/>
          </p:nvGrpSpPr>
          <p:grpSpPr>
            <a:xfrm>
              <a:off x="15736290" y="3356826"/>
              <a:ext cx="2010520" cy="1970837"/>
              <a:chOff x="0" y="0"/>
              <a:chExt cx="41307093" cy="40491772"/>
            </a:xfrm>
          </p:grpSpPr>
          <p:sp>
            <p:nvSpPr>
              <p:cNvPr id="386" name="Freeform 23">
                <a:extLst>
                  <a:ext uri="{FF2B5EF4-FFF2-40B4-BE49-F238E27FC236}">
                    <a16:creationId xmlns:a16="http://schemas.microsoft.com/office/drawing/2014/main" id="{F85C9723-2399-B319-21BC-EEC7652FA2E1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387" name="TextBox 24">
                <a:extLst>
                  <a:ext uri="{FF2B5EF4-FFF2-40B4-BE49-F238E27FC236}">
                    <a16:creationId xmlns:a16="http://schemas.microsoft.com/office/drawing/2014/main" id="{328A72A5-9BDA-18C0-6B57-068187D3DF91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341" name="Group 25">
              <a:extLst>
                <a:ext uri="{FF2B5EF4-FFF2-40B4-BE49-F238E27FC236}">
                  <a16:creationId xmlns:a16="http://schemas.microsoft.com/office/drawing/2014/main" id="{E707401A-4F79-40C1-2783-DC18797E2278}"/>
                </a:ext>
              </a:extLst>
            </p:cNvPr>
            <p:cNvGrpSpPr/>
            <p:nvPr/>
          </p:nvGrpSpPr>
          <p:grpSpPr>
            <a:xfrm>
              <a:off x="2413813" y="5524731"/>
              <a:ext cx="2010520" cy="1970837"/>
              <a:chOff x="0" y="0"/>
              <a:chExt cx="41307093" cy="40491772"/>
            </a:xfrm>
          </p:grpSpPr>
          <p:sp>
            <p:nvSpPr>
              <p:cNvPr id="384" name="Freeform 26">
                <a:extLst>
                  <a:ext uri="{FF2B5EF4-FFF2-40B4-BE49-F238E27FC236}">
                    <a16:creationId xmlns:a16="http://schemas.microsoft.com/office/drawing/2014/main" id="{C1301699-69F0-ADD0-14D7-12A596AA1141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385" name="TextBox 27">
                <a:extLst>
                  <a:ext uri="{FF2B5EF4-FFF2-40B4-BE49-F238E27FC236}">
                    <a16:creationId xmlns:a16="http://schemas.microsoft.com/office/drawing/2014/main" id="{5D8C4F1E-E98C-D9AC-FBD4-207BB32E83B3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342" name="Group 28">
              <a:extLst>
                <a:ext uri="{FF2B5EF4-FFF2-40B4-BE49-F238E27FC236}">
                  <a16:creationId xmlns:a16="http://schemas.microsoft.com/office/drawing/2014/main" id="{31072115-A6E8-D50C-0639-75E90176ACD2}"/>
                </a:ext>
              </a:extLst>
            </p:cNvPr>
            <p:cNvGrpSpPr/>
            <p:nvPr/>
          </p:nvGrpSpPr>
          <p:grpSpPr>
            <a:xfrm>
              <a:off x="6808041" y="5525099"/>
              <a:ext cx="2010520" cy="1970837"/>
              <a:chOff x="0" y="0"/>
              <a:chExt cx="41307093" cy="40491772"/>
            </a:xfrm>
          </p:grpSpPr>
          <p:sp>
            <p:nvSpPr>
              <p:cNvPr id="382" name="Freeform 29">
                <a:extLst>
                  <a:ext uri="{FF2B5EF4-FFF2-40B4-BE49-F238E27FC236}">
                    <a16:creationId xmlns:a16="http://schemas.microsoft.com/office/drawing/2014/main" id="{186FA23F-ADB3-E661-D9D8-FF02F03257A7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383" name="TextBox 30">
                <a:extLst>
                  <a:ext uri="{FF2B5EF4-FFF2-40B4-BE49-F238E27FC236}">
                    <a16:creationId xmlns:a16="http://schemas.microsoft.com/office/drawing/2014/main" id="{CC59C9CF-3248-5544-7462-93BC44C8030E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343" name="Group 31">
              <a:extLst>
                <a:ext uri="{FF2B5EF4-FFF2-40B4-BE49-F238E27FC236}">
                  <a16:creationId xmlns:a16="http://schemas.microsoft.com/office/drawing/2014/main" id="{AA205ECB-AB8D-2E82-DE2D-3AA9E3ECA1EC}"/>
                </a:ext>
              </a:extLst>
            </p:cNvPr>
            <p:cNvGrpSpPr/>
            <p:nvPr/>
          </p:nvGrpSpPr>
          <p:grpSpPr>
            <a:xfrm>
              <a:off x="9040103" y="5524731"/>
              <a:ext cx="2010520" cy="1970837"/>
              <a:chOff x="0" y="0"/>
              <a:chExt cx="41307093" cy="40491772"/>
            </a:xfrm>
          </p:grpSpPr>
          <p:sp>
            <p:nvSpPr>
              <p:cNvPr id="380" name="Freeform 32">
                <a:extLst>
                  <a:ext uri="{FF2B5EF4-FFF2-40B4-BE49-F238E27FC236}">
                    <a16:creationId xmlns:a16="http://schemas.microsoft.com/office/drawing/2014/main" id="{60F3DEA0-98EE-AAC1-BCBD-FEEC960CE115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381" name="TextBox 33">
                <a:extLst>
                  <a:ext uri="{FF2B5EF4-FFF2-40B4-BE49-F238E27FC236}">
                    <a16:creationId xmlns:a16="http://schemas.microsoft.com/office/drawing/2014/main" id="{E7023C35-FF01-F181-EF07-5E09453E006C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344" name="Group 34">
              <a:extLst>
                <a:ext uri="{FF2B5EF4-FFF2-40B4-BE49-F238E27FC236}">
                  <a16:creationId xmlns:a16="http://schemas.microsoft.com/office/drawing/2014/main" id="{C0C2DFBF-D444-D8C2-1786-8E2D6FB92880}"/>
                </a:ext>
              </a:extLst>
            </p:cNvPr>
            <p:cNvGrpSpPr/>
            <p:nvPr/>
          </p:nvGrpSpPr>
          <p:grpSpPr>
            <a:xfrm>
              <a:off x="11272165" y="5525468"/>
              <a:ext cx="2010520" cy="1970837"/>
              <a:chOff x="0" y="0"/>
              <a:chExt cx="41307093" cy="40491772"/>
            </a:xfrm>
          </p:grpSpPr>
          <p:sp>
            <p:nvSpPr>
              <p:cNvPr id="378" name="Freeform 35">
                <a:extLst>
                  <a:ext uri="{FF2B5EF4-FFF2-40B4-BE49-F238E27FC236}">
                    <a16:creationId xmlns:a16="http://schemas.microsoft.com/office/drawing/2014/main" id="{38E8A40C-5480-2AA6-DD6C-274BDEA47077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379" name="TextBox 36">
                <a:extLst>
                  <a:ext uri="{FF2B5EF4-FFF2-40B4-BE49-F238E27FC236}">
                    <a16:creationId xmlns:a16="http://schemas.microsoft.com/office/drawing/2014/main" id="{70045417-0EE1-7494-EABF-BF20C4676CAD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345" name="Group 37">
              <a:extLst>
                <a:ext uri="{FF2B5EF4-FFF2-40B4-BE49-F238E27FC236}">
                  <a16:creationId xmlns:a16="http://schemas.microsoft.com/office/drawing/2014/main" id="{3D7BBF48-A5E9-EAD6-F3CB-72AFEEB971DD}"/>
                </a:ext>
              </a:extLst>
            </p:cNvPr>
            <p:cNvGrpSpPr/>
            <p:nvPr/>
          </p:nvGrpSpPr>
          <p:grpSpPr>
            <a:xfrm>
              <a:off x="13504228" y="5525836"/>
              <a:ext cx="2010520" cy="1970837"/>
              <a:chOff x="0" y="0"/>
              <a:chExt cx="41307093" cy="40491772"/>
            </a:xfrm>
          </p:grpSpPr>
          <p:sp>
            <p:nvSpPr>
              <p:cNvPr id="376" name="Freeform 38">
                <a:extLst>
                  <a:ext uri="{FF2B5EF4-FFF2-40B4-BE49-F238E27FC236}">
                    <a16:creationId xmlns:a16="http://schemas.microsoft.com/office/drawing/2014/main" id="{8266AAD3-5D16-0470-1C68-8C4A419B109F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377" name="TextBox 39">
                <a:extLst>
                  <a:ext uri="{FF2B5EF4-FFF2-40B4-BE49-F238E27FC236}">
                    <a16:creationId xmlns:a16="http://schemas.microsoft.com/office/drawing/2014/main" id="{97C6C821-EC9D-77DC-B223-FBFCDC939760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346" name="Group 40">
              <a:extLst>
                <a:ext uri="{FF2B5EF4-FFF2-40B4-BE49-F238E27FC236}">
                  <a16:creationId xmlns:a16="http://schemas.microsoft.com/office/drawing/2014/main" id="{856DB1A8-9D77-08DD-073B-C7DAB38879A2}"/>
                </a:ext>
              </a:extLst>
            </p:cNvPr>
            <p:cNvGrpSpPr/>
            <p:nvPr/>
          </p:nvGrpSpPr>
          <p:grpSpPr>
            <a:xfrm>
              <a:off x="15736290" y="5526204"/>
              <a:ext cx="2010520" cy="1970837"/>
              <a:chOff x="0" y="0"/>
              <a:chExt cx="41307093" cy="40491772"/>
            </a:xfrm>
          </p:grpSpPr>
          <p:sp>
            <p:nvSpPr>
              <p:cNvPr id="374" name="Freeform 41">
                <a:extLst>
                  <a:ext uri="{FF2B5EF4-FFF2-40B4-BE49-F238E27FC236}">
                    <a16:creationId xmlns:a16="http://schemas.microsoft.com/office/drawing/2014/main" id="{0A50CDAA-59CD-5799-6397-E127C54DFA80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375" name="TextBox 42">
                <a:extLst>
                  <a:ext uri="{FF2B5EF4-FFF2-40B4-BE49-F238E27FC236}">
                    <a16:creationId xmlns:a16="http://schemas.microsoft.com/office/drawing/2014/main" id="{BF3C1C29-197B-8F22-B819-F2B34BB76555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347" name="Group 43">
              <a:extLst>
                <a:ext uri="{FF2B5EF4-FFF2-40B4-BE49-F238E27FC236}">
                  <a16:creationId xmlns:a16="http://schemas.microsoft.com/office/drawing/2014/main" id="{9679E557-5977-3738-1B4D-C7BCC287EA40}"/>
                </a:ext>
              </a:extLst>
            </p:cNvPr>
            <p:cNvGrpSpPr/>
            <p:nvPr/>
          </p:nvGrpSpPr>
          <p:grpSpPr>
            <a:xfrm>
              <a:off x="2413813" y="7693373"/>
              <a:ext cx="2010520" cy="1970837"/>
              <a:chOff x="0" y="0"/>
              <a:chExt cx="41307093" cy="40491772"/>
            </a:xfrm>
          </p:grpSpPr>
          <p:sp>
            <p:nvSpPr>
              <p:cNvPr id="372" name="Freeform 44">
                <a:extLst>
                  <a:ext uri="{FF2B5EF4-FFF2-40B4-BE49-F238E27FC236}">
                    <a16:creationId xmlns:a16="http://schemas.microsoft.com/office/drawing/2014/main" id="{7BCBECA1-5C16-4D53-6E6D-EAF31AAEC2C0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373" name="TextBox 45">
                <a:extLst>
                  <a:ext uri="{FF2B5EF4-FFF2-40B4-BE49-F238E27FC236}">
                    <a16:creationId xmlns:a16="http://schemas.microsoft.com/office/drawing/2014/main" id="{6FC23CE9-BA06-B6FA-15F8-E13661BA748E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348" name="Group 46">
              <a:extLst>
                <a:ext uri="{FF2B5EF4-FFF2-40B4-BE49-F238E27FC236}">
                  <a16:creationId xmlns:a16="http://schemas.microsoft.com/office/drawing/2014/main" id="{325131E5-A692-D075-B017-06104F47D0F1}"/>
                </a:ext>
              </a:extLst>
            </p:cNvPr>
            <p:cNvGrpSpPr/>
            <p:nvPr/>
          </p:nvGrpSpPr>
          <p:grpSpPr>
            <a:xfrm>
              <a:off x="6808041" y="7693741"/>
              <a:ext cx="2010520" cy="1970837"/>
              <a:chOff x="0" y="0"/>
              <a:chExt cx="41307093" cy="40491772"/>
            </a:xfrm>
          </p:grpSpPr>
          <p:sp>
            <p:nvSpPr>
              <p:cNvPr id="370" name="Freeform 47">
                <a:extLst>
                  <a:ext uri="{FF2B5EF4-FFF2-40B4-BE49-F238E27FC236}">
                    <a16:creationId xmlns:a16="http://schemas.microsoft.com/office/drawing/2014/main" id="{E7BA7306-56CF-A37B-A0D2-24598BD274FD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371" name="TextBox 48">
                <a:extLst>
                  <a:ext uri="{FF2B5EF4-FFF2-40B4-BE49-F238E27FC236}">
                    <a16:creationId xmlns:a16="http://schemas.microsoft.com/office/drawing/2014/main" id="{37ACB115-654B-CFE2-6146-DAF9EF3399FF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349" name="Group 49">
              <a:extLst>
                <a:ext uri="{FF2B5EF4-FFF2-40B4-BE49-F238E27FC236}">
                  <a16:creationId xmlns:a16="http://schemas.microsoft.com/office/drawing/2014/main" id="{700F1941-EF95-3909-DE13-E2EB44218E77}"/>
                </a:ext>
              </a:extLst>
            </p:cNvPr>
            <p:cNvGrpSpPr/>
            <p:nvPr/>
          </p:nvGrpSpPr>
          <p:grpSpPr>
            <a:xfrm>
              <a:off x="9040103" y="7693373"/>
              <a:ext cx="2010520" cy="1970837"/>
              <a:chOff x="0" y="0"/>
              <a:chExt cx="41307093" cy="40491772"/>
            </a:xfrm>
          </p:grpSpPr>
          <p:sp>
            <p:nvSpPr>
              <p:cNvPr id="368" name="Freeform 50">
                <a:extLst>
                  <a:ext uri="{FF2B5EF4-FFF2-40B4-BE49-F238E27FC236}">
                    <a16:creationId xmlns:a16="http://schemas.microsoft.com/office/drawing/2014/main" id="{AADF9C84-6C3E-B682-5E01-F577FA503261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369" name="TextBox 51">
                <a:extLst>
                  <a:ext uri="{FF2B5EF4-FFF2-40B4-BE49-F238E27FC236}">
                    <a16:creationId xmlns:a16="http://schemas.microsoft.com/office/drawing/2014/main" id="{F2E3B146-3A20-F57D-5119-4620C5415450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350" name="Group 52">
              <a:extLst>
                <a:ext uri="{FF2B5EF4-FFF2-40B4-BE49-F238E27FC236}">
                  <a16:creationId xmlns:a16="http://schemas.microsoft.com/office/drawing/2014/main" id="{7827D8FC-113A-1385-2366-49A51F4CBA4C}"/>
                </a:ext>
              </a:extLst>
            </p:cNvPr>
            <p:cNvGrpSpPr/>
            <p:nvPr/>
          </p:nvGrpSpPr>
          <p:grpSpPr>
            <a:xfrm>
              <a:off x="11272165" y="7694109"/>
              <a:ext cx="2010520" cy="1970837"/>
              <a:chOff x="0" y="0"/>
              <a:chExt cx="41307093" cy="40491772"/>
            </a:xfrm>
          </p:grpSpPr>
          <p:sp>
            <p:nvSpPr>
              <p:cNvPr id="366" name="Freeform 53">
                <a:extLst>
                  <a:ext uri="{FF2B5EF4-FFF2-40B4-BE49-F238E27FC236}">
                    <a16:creationId xmlns:a16="http://schemas.microsoft.com/office/drawing/2014/main" id="{A1846E23-389C-5E1B-1E02-759536AE8BB3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367" name="TextBox 54">
                <a:extLst>
                  <a:ext uri="{FF2B5EF4-FFF2-40B4-BE49-F238E27FC236}">
                    <a16:creationId xmlns:a16="http://schemas.microsoft.com/office/drawing/2014/main" id="{D083E31D-AD72-3D5B-15F2-0AB8E6A94F79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351" name="Group 350">
              <a:extLst>
                <a:ext uri="{FF2B5EF4-FFF2-40B4-BE49-F238E27FC236}">
                  <a16:creationId xmlns:a16="http://schemas.microsoft.com/office/drawing/2014/main" id="{C44200E0-6BB4-2B0B-74D5-E24907EEC095}"/>
                </a:ext>
              </a:extLst>
            </p:cNvPr>
            <p:cNvGrpSpPr/>
            <p:nvPr/>
          </p:nvGrpSpPr>
          <p:grpSpPr>
            <a:xfrm>
              <a:off x="13504228" y="7694478"/>
              <a:ext cx="2010520" cy="1970837"/>
              <a:chOff x="0" y="0"/>
              <a:chExt cx="41307093" cy="40491772"/>
            </a:xfrm>
          </p:grpSpPr>
          <p:sp>
            <p:nvSpPr>
              <p:cNvPr id="364" name="Freeform 56">
                <a:extLst>
                  <a:ext uri="{FF2B5EF4-FFF2-40B4-BE49-F238E27FC236}">
                    <a16:creationId xmlns:a16="http://schemas.microsoft.com/office/drawing/2014/main" id="{2FF462F6-19AD-C76E-2E07-2358E1750F5E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365" name="TextBox 57">
                <a:extLst>
                  <a:ext uri="{FF2B5EF4-FFF2-40B4-BE49-F238E27FC236}">
                    <a16:creationId xmlns:a16="http://schemas.microsoft.com/office/drawing/2014/main" id="{A410ED40-4F94-D687-5989-496A6041731F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352" name="Group 351">
              <a:extLst>
                <a:ext uri="{FF2B5EF4-FFF2-40B4-BE49-F238E27FC236}">
                  <a16:creationId xmlns:a16="http://schemas.microsoft.com/office/drawing/2014/main" id="{43EA7FE7-0CD8-9A94-26D2-A65AFF1BFE1B}"/>
                </a:ext>
              </a:extLst>
            </p:cNvPr>
            <p:cNvGrpSpPr/>
            <p:nvPr/>
          </p:nvGrpSpPr>
          <p:grpSpPr>
            <a:xfrm>
              <a:off x="15736290" y="7694846"/>
              <a:ext cx="2010520" cy="1970837"/>
              <a:chOff x="0" y="0"/>
              <a:chExt cx="41307093" cy="40491772"/>
            </a:xfrm>
          </p:grpSpPr>
          <p:sp>
            <p:nvSpPr>
              <p:cNvPr id="362" name="Freeform 59">
                <a:extLst>
                  <a:ext uri="{FF2B5EF4-FFF2-40B4-BE49-F238E27FC236}">
                    <a16:creationId xmlns:a16="http://schemas.microsoft.com/office/drawing/2014/main" id="{C75E0E99-AA29-F1B2-C498-47A67B5F08FC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363" name="TextBox 60">
                <a:extLst>
                  <a:ext uri="{FF2B5EF4-FFF2-40B4-BE49-F238E27FC236}">
                    <a16:creationId xmlns:a16="http://schemas.microsoft.com/office/drawing/2014/main" id="{19330549-6A35-CAAD-9730-12ECFAD0A8AA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353" name="Group 117">
              <a:extLst>
                <a:ext uri="{FF2B5EF4-FFF2-40B4-BE49-F238E27FC236}">
                  <a16:creationId xmlns:a16="http://schemas.microsoft.com/office/drawing/2014/main" id="{9BF69104-EFCB-5782-FBB0-96AEA0680028}"/>
                </a:ext>
              </a:extLst>
            </p:cNvPr>
            <p:cNvGrpSpPr/>
            <p:nvPr/>
          </p:nvGrpSpPr>
          <p:grpSpPr>
            <a:xfrm>
              <a:off x="4616073" y="3367148"/>
              <a:ext cx="2010520" cy="1970837"/>
              <a:chOff x="0" y="0"/>
              <a:chExt cx="41307093" cy="40491772"/>
            </a:xfrm>
          </p:grpSpPr>
          <p:sp>
            <p:nvSpPr>
              <p:cNvPr id="360" name="Freeform 118">
                <a:extLst>
                  <a:ext uri="{FF2B5EF4-FFF2-40B4-BE49-F238E27FC236}">
                    <a16:creationId xmlns:a16="http://schemas.microsoft.com/office/drawing/2014/main" id="{4FA21A72-AB19-5F13-3B2F-117F49CB979A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361" name="TextBox 119">
                <a:extLst>
                  <a:ext uri="{FF2B5EF4-FFF2-40B4-BE49-F238E27FC236}">
                    <a16:creationId xmlns:a16="http://schemas.microsoft.com/office/drawing/2014/main" id="{CF3EA1FD-4422-243E-DDD2-0A3368AD0041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354" name="Group 144">
              <a:extLst>
                <a:ext uri="{FF2B5EF4-FFF2-40B4-BE49-F238E27FC236}">
                  <a16:creationId xmlns:a16="http://schemas.microsoft.com/office/drawing/2014/main" id="{CC49EDA6-C2E5-DBB1-EDDD-4D1B3359D93E}"/>
                </a:ext>
              </a:extLst>
            </p:cNvPr>
            <p:cNvGrpSpPr/>
            <p:nvPr/>
          </p:nvGrpSpPr>
          <p:grpSpPr>
            <a:xfrm>
              <a:off x="4616073" y="5536526"/>
              <a:ext cx="2010520" cy="1970837"/>
              <a:chOff x="0" y="0"/>
              <a:chExt cx="41307093" cy="40491772"/>
            </a:xfrm>
          </p:grpSpPr>
          <p:sp>
            <p:nvSpPr>
              <p:cNvPr id="358" name="Freeform 145">
                <a:extLst>
                  <a:ext uri="{FF2B5EF4-FFF2-40B4-BE49-F238E27FC236}">
                    <a16:creationId xmlns:a16="http://schemas.microsoft.com/office/drawing/2014/main" id="{296F12CA-CFFD-9DC6-D63B-259D37609F62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359" name="TextBox 146">
                <a:extLst>
                  <a:ext uri="{FF2B5EF4-FFF2-40B4-BE49-F238E27FC236}">
                    <a16:creationId xmlns:a16="http://schemas.microsoft.com/office/drawing/2014/main" id="{E670F3ED-EEF5-7E39-BC13-FCCAF07BAF30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355" name="Group 147">
              <a:extLst>
                <a:ext uri="{FF2B5EF4-FFF2-40B4-BE49-F238E27FC236}">
                  <a16:creationId xmlns:a16="http://schemas.microsoft.com/office/drawing/2014/main" id="{666FB8A9-2799-2B76-16FF-079F30B54521}"/>
                </a:ext>
              </a:extLst>
            </p:cNvPr>
            <p:cNvGrpSpPr/>
            <p:nvPr/>
          </p:nvGrpSpPr>
          <p:grpSpPr>
            <a:xfrm>
              <a:off x="4616073" y="7705168"/>
              <a:ext cx="2010520" cy="1970837"/>
              <a:chOff x="0" y="0"/>
              <a:chExt cx="41307093" cy="40491772"/>
            </a:xfrm>
          </p:grpSpPr>
          <p:sp>
            <p:nvSpPr>
              <p:cNvPr id="356" name="Freeform 148">
                <a:extLst>
                  <a:ext uri="{FF2B5EF4-FFF2-40B4-BE49-F238E27FC236}">
                    <a16:creationId xmlns:a16="http://schemas.microsoft.com/office/drawing/2014/main" id="{4076A001-6DA5-3166-E707-1095E7158245}"/>
                  </a:ext>
                </a:extLst>
              </p:cNvPr>
              <p:cNvSpPr/>
              <p:nvPr/>
            </p:nvSpPr>
            <p:spPr>
              <a:xfrm>
                <a:off x="0" y="0"/>
                <a:ext cx="41307094" cy="40491770"/>
              </a:xfrm>
              <a:custGeom>
                <a:avLst/>
                <a:gdLst/>
                <a:ahLst/>
                <a:cxnLst/>
                <a:rect l="l" t="t" r="r" b="b"/>
                <a:pathLst>
                  <a:path w="41307094" h="40491770">
                    <a:moveTo>
                      <a:pt x="84715" y="0"/>
                    </a:moveTo>
                    <a:lnTo>
                      <a:pt x="41222380" y="0"/>
                    </a:lnTo>
                    <a:cubicBezTo>
                      <a:pt x="41244847" y="0"/>
                      <a:pt x="41266396" y="8925"/>
                      <a:pt x="41282280" y="24813"/>
                    </a:cubicBezTo>
                    <a:cubicBezTo>
                      <a:pt x="41298168" y="40700"/>
                      <a:pt x="41307094" y="62248"/>
                      <a:pt x="41307094" y="84715"/>
                    </a:cubicBezTo>
                    <a:lnTo>
                      <a:pt x="41307094" y="40407056"/>
                    </a:lnTo>
                    <a:cubicBezTo>
                      <a:pt x="41307094" y="40429523"/>
                      <a:pt x="41298168" y="40451072"/>
                      <a:pt x="41282280" y="40466956"/>
                    </a:cubicBezTo>
                    <a:cubicBezTo>
                      <a:pt x="41266396" y="40482844"/>
                      <a:pt x="41244847" y="40491770"/>
                      <a:pt x="41222380" y="40491770"/>
                    </a:cubicBezTo>
                    <a:lnTo>
                      <a:pt x="84715" y="40491770"/>
                    </a:lnTo>
                    <a:cubicBezTo>
                      <a:pt x="62248" y="40491770"/>
                      <a:pt x="40700" y="40482844"/>
                      <a:pt x="24813" y="40466956"/>
                    </a:cubicBezTo>
                    <a:cubicBezTo>
                      <a:pt x="8925" y="40451072"/>
                      <a:pt x="0" y="40429523"/>
                      <a:pt x="0" y="40407056"/>
                    </a:cubicBezTo>
                    <a:lnTo>
                      <a:pt x="0" y="84715"/>
                    </a:lnTo>
                    <a:cubicBezTo>
                      <a:pt x="0" y="62248"/>
                      <a:pt x="8925" y="40700"/>
                      <a:pt x="24813" y="24813"/>
                    </a:cubicBezTo>
                    <a:cubicBezTo>
                      <a:pt x="40700" y="8925"/>
                      <a:pt x="62248" y="0"/>
                      <a:pt x="84715" y="0"/>
                    </a:cubicBezTo>
                    <a:close/>
                  </a:path>
                </a:pathLst>
              </a:custGeom>
              <a:solidFill>
                <a:srgbClr val="893B10"/>
              </a:solidFill>
            </p:spPr>
          </p:sp>
          <p:sp>
            <p:nvSpPr>
              <p:cNvPr id="357" name="TextBox 149">
                <a:extLst>
                  <a:ext uri="{FF2B5EF4-FFF2-40B4-BE49-F238E27FC236}">
                    <a16:creationId xmlns:a16="http://schemas.microsoft.com/office/drawing/2014/main" id="{69D163BB-E7FE-620B-5CB2-5F2031F144ED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41307093" cy="405203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3" name="Freeform 3"/>
          <p:cNvSpPr/>
          <p:nvPr/>
        </p:nvSpPr>
        <p:spPr>
          <a:xfrm>
            <a:off x="6874" y="-849148"/>
            <a:ext cx="18288000" cy="2194560"/>
          </a:xfrm>
          <a:custGeom>
            <a:avLst/>
            <a:gdLst/>
            <a:ahLst/>
            <a:cxnLst/>
            <a:rect l="l" t="t" r="r" b="b"/>
            <a:pathLst>
              <a:path w="18288000" h="2194560">
                <a:moveTo>
                  <a:pt x="0" y="0"/>
                </a:moveTo>
                <a:lnTo>
                  <a:pt x="18288000" y="0"/>
                </a:lnTo>
                <a:lnTo>
                  <a:pt x="18288000" y="2194560"/>
                </a:lnTo>
                <a:lnTo>
                  <a:pt x="0" y="219456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1" name="Freeform 61"/>
          <p:cNvSpPr/>
          <p:nvPr/>
        </p:nvSpPr>
        <p:spPr>
          <a:xfrm>
            <a:off x="13749574" y="5579154"/>
            <a:ext cx="1381300" cy="1841733"/>
          </a:xfrm>
          <a:custGeom>
            <a:avLst/>
            <a:gdLst/>
            <a:ahLst/>
            <a:cxnLst/>
            <a:rect l="l" t="t" r="r" b="b"/>
            <a:pathLst>
              <a:path w="1381300" h="1841733">
                <a:moveTo>
                  <a:pt x="0" y="0"/>
                </a:moveTo>
                <a:lnTo>
                  <a:pt x="1381300" y="0"/>
                </a:lnTo>
                <a:lnTo>
                  <a:pt x="1381300" y="1841734"/>
                </a:lnTo>
                <a:lnTo>
                  <a:pt x="0" y="184173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64" name="Freeform 64"/>
          <p:cNvSpPr/>
          <p:nvPr/>
        </p:nvSpPr>
        <p:spPr>
          <a:xfrm>
            <a:off x="7083049" y="5619306"/>
            <a:ext cx="1436552" cy="1841733"/>
          </a:xfrm>
          <a:custGeom>
            <a:avLst/>
            <a:gdLst/>
            <a:ahLst/>
            <a:cxnLst/>
            <a:rect l="l" t="t" r="r" b="b"/>
            <a:pathLst>
              <a:path w="1436552" h="1841733">
                <a:moveTo>
                  <a:pt x="0" y="0"/>
                </a:moveTo>
                <a:lnTo>
                  <a:pt x="1436552" y="0"/>
                </a:lnTo>
                <a:lnTo>
                  <a:pt x="1436552" y="1841734"/>
                </a:lnTo>
                <a:lnTo>
                  <a:pt x="0" y="18417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66" name="Freeform 66"/>
          <p:cNvSpPr/>
          <p:nvPr/>
        </p:nvSpPr>
        <p:spPr>
          <a:xfrm>
            <a:off x="9284648" y="5588915"/>
            <a:ext cx="1436552" cy="1841733"/>
          </a:xfrm>
          <a:custGeom>
            <a:avLst/>
            <a:gdLst/>
            <a:ahLst/>
            <a:cxnLst/>
            <a:rect l="l" t="t" r="r" b="b"/>
            <a:pathLst>
              <a:path w="1436552" h="1841733">
                <a:moveTo>
                  <a:pt x="0" y="0"/>
                </a:moveTo>
                <a:lnTo>
                  <a:pt x="1436553" y="0"/>
                </a:lnTo>
                <a:lnTo>
                  <a:pt x="1436553" y="1841733"/>
                </a:lnTo>
                <a:lnTo>
                  <a:pt x="0" y="184173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70" name="Freeform 700"/>
          <p:cNvSpPr/>
          <p:nvPr/>
        </p:nvSpPr>
        <p:spPr>
          <a:xfrm>
            <a:off x="11572829" y="5600748"/>
            <a:ext cx="1381300" cy="1841733"/>
          </a:xfrm>
          <a:custGeom>
            <a:avLst/>
            <a:gdLst/>
            <a:ahLst/>
            <a:cxnLst/>
            <a:rect l="l" t="t" r="r" b="b"/>
            <a:pathLst>
              <a:path w="1381300" h="1841733">
                <a:moveTo>
                  <a:pt x="0" y="0"/>
                </a:moveTo>
                <a:lnTo>
                  <a:pt x="1381300" y="0"/>
                </a:lnTo>
                <a:lnTo>
                  <a:pt x="1381300" y="1841734"/>
                </a:lnTo>
                <a:lnTo>
                  <a:pt x="0" y="1841734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71" name="Freeform 701"/>
          <p:cNvSpPr/>
          <p:nvPr/>
        </p:nvSpPr>
        <p:spPr>
          <a:xfrm>
            <a:off x="11595837" y="7756671"/>
            <a:ext cx="1381300" cy="1841733"/>
          </a:xfrm>
          <a:custGeom>
            <a:avLst/>
            <a:gdLst/>
            <a:ahLst/>
            <a:cxnLst/>
            <a:rect l="l" t="t" r="r" b="b"/>
            <a:pathLst>
              <a:path w="1381300" h="1841733">
                <a:moveTo>
                  <a:pt x="0" y="0"/>
                </a:moveTo>
                <a:lnTo>
                  <a:pt x="1381300" y="0"/>
                </a:lnTo>
                <a:lnTo>
                  <a:pt x="1381300" y="1841733"/>
                </a:lnTo>
                <a:lnTo>
                  <a:pt x="0" y="1841733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72" name="Freeform 72"/>
          <p:cNvSpPr/>
          <p:nvPr/>
        </p:nvSpPr>
        <p:spPr>
          <a:xfrm>
            <a:off x="7095025" y="3421377"/>
            <a:ext cx="1436552" cy="1841733"/>
          </a:xfrm>
          <a:custGeom>
            <a:avLst/>
            <a:gdLst/>
            <a:ahLst/>
            <a:cxnLst/>
            <a:rect l="l" t="t" r="r" b="b"/>
            <a:pathLst>
              <a:path w="1436552" h="1841733">
                <a:moveTo>
                  <a:pt x="0" y="0"/>
                </a:moveTo>
                <a:lnTo>
                  <a:pt x="1436552" y="0"/>
                </a:lnTo>
                <a:lnTo>
                  <a:pt x="1436552" y="1841734"/>
                </a:lnTo>
                <a:lnTo>
                  <a:pt x="0" y="18417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73" name="Freeform 703"/>
          <p:cNvSpPr/>
          <p:nvPr/>
        </p:nvSpPr>
        <p:spPr>
          <a:xfrm>
            <a:off x="16068602" y="3421377"/>
            <a:ext cx="1381300" cy="1841733"/>
          </a:xfrm>
          <a:custGeom>
            <a:avLst/>
            <a:gdLst/>
            <a:ahLst/>
            <a:cxnLst/>
            <a:rect l="l" t="t" r="r" b="b"/>
            <a:pathLst>
              <a:path w="1381300" h="1841733">
                <a:moveTo>
                  <a:pt x="0" y="0"/>
                </a:moveTo>
                <a:lnTo>
                  <a:pt x="1381300" y="0"/>
                </a:lnTo>
                <a:lnTo>
                  <a:pt x="1381300" y="1841734"/>
                </a:lnTo>
                <a:lnTo>
                  <a:pt x="0" y="1841734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76" name="Freeform 76"/>
          <p:cNvSpPr/>
          <p:nvPr/>
        </p:nvSpPr>
        <p:spPr>
          <a:xfrm>
            <a:off x="2714611" y="5588915"/>
            <a:ext cx="1408926" cy="1841733"/>
          </a:xfrm>
          <a:custGeom>
            <a:avLst/>
            <a:gdLst/>
            <a:ahLst/>
            <a:cxnLst/>
            <a:rect l="l" t="t" r="r" b="b"/>
            <a:pathLst>
              <a:path w="1408926" h="1841733">
                <a:moveTo>
                  <a:pt x="0" y="0"/>
                </a:moveTo>
                <a:lnTo>
                  <a:pt x="1408926" y="0"/>
                </a:lnTo>
                <a:lnTo>
                  <a:pt x="1408926" y="1841733"/>
                </a:lnTo>
                <a:lnTo>
                  <a:pt x="0" y="184173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78" name="Freeform 78"/>
          <p:cNvSpPr/>
          <p:nvPr/>
        </p:nvSpPr>
        <p:spPr>
          <a:xfrm>
            <a:off x="6862400" y="3378611"/>
            <a:ext cx="1753696" cy="1916607"/>
          </a:xfrm>
          <a:custGeom>
            <a:avLst/>
            <a:gdLst/>
            <a:ahLst/>
            <a:cxnLst/>
            <a:rect l="l" t="t" r="r" b="b"/>
            <a:pathLst>
              <a:path w="1753696" h="1916607">
                <a:moveTo>
                  <a:pt x="0" y="0"/>
                </a:moveTo>
                <a:lnTo>
                  <a:pt x="1753696" y="0"/>
                </a:lnTo>
                <a:lnTo>
                  <a:pt x="1753696" y="1916607"/>
                </a:lnTo>
                <a:lnTo>
                  <a:pt x="0" y="1916607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80" name="Freeform 80"/>
          <p:cNvSpPr/>
          <p:nvPr/>
        </p:nvSpPr>
        <p:spPr>
          <a:xfrm>
            <a:off x="9203227" y="5568536"/>
            <a:ext cx="1753696" cy="1916607"/>
          </a:xfrm>
          <a:custGeom>
            <a:avLst/>
            <a:gdLst/>
            <a:ahLst/>
            <a:cxnLst/>
            <a:rect l="l" t="t" r="r" b="b"/>
            <a:pathLst>
              <a:path w="1753696" h="1916607">
                <a:moveTo>
                  <a:pt x="0" y="0"/>
                </a:moveTo>
                <a:lnTo>
                  <a:pt x="1753695" y="0"/>
                </a:lnTo>
                <a:lnTo>
                  <a:pt x="1753695" y="1916608"/>
                </a:lnTo>
                <a:lnTo>
                  <a:pt x="0" y="1916608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81" name="Freeform 81"/>
          <p:cNvSpPr/>
          <p:nvPr/>
        </p:nvSpPr>
        <p:spPr>
          <a:xfrm>
            <a:off x="2515606" y="5524808"/>
            <a:ext cx="1753696" cy="1916607"/>
          </a:xfrm>
          <a:custGeom>
            <a:avLst/>
            <a:gdLst/>
            <a:ahLst/>
            <a:cxnLst/>
            <a:rect l="l" t="t" r="r" b="b"/>
            <a:pathLst>
              <a:path w="1753696" h="1916607">
                <a:moveTo>
                  <a:pt x="0" y="0"/>
                </a:moveTo>
                <a:lnTo>
                  <a:pt x="1753696" y="0"/>
                </a:lnTo>
                <a:lnTo>
                  <a:pt x="1753696" y="1916607"/>
                </a:lnTo>
                <a:lnTo>
                  <a:pt x="0" y="1916607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86" name="Freeform 86"/>
          <p:cNvSpPr/>
          <p:nvPr/>
        </p:nvSpPr>
        <p:spPr>
          <a:xfrm>
            <a:off x="9320284" y="3453535"/>
            <a:ext cx="1436552" cy="1841733"/>
          </a:xfrm>
          <a:custGeom>
            <a:avLst/>
            <a:gdLst/>
            <a:ahLst/>
            <a:cxnLst/>
            <a:rect l="l" t="t" r="r" b="b"/>
            <a:pathLst>
              <a:path w="1436552" h="1841733">
                <a:moveTo>
                  <a:pt x="0" y="0"/>
                </a:moveTo>
                <a:lnTo>
                  <a:pt x="1436553" y="0"/>
                </a:lnTo>
                <a:lnTo>
                  <a:pt x="1436553" y="1841733"/>
                </a:lnTo>
                <a:lnTo>
                  <a:pt x="0" y="184173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87" name="Freeform 87"/>
          <p:cNvSpPr/>
          <p:nvPr/>
        </p:nvSpPr>
        <p:spPr>
          <a:xfrm>
            <a:off x="9167085" y="3408333"/>
            <a:ext cx="1628653" cy="1868856"/>
          </a:xfrm>
          <a:custGeom>
            <a:avLst/>
            <a:gdLst/>
            <a:ahLst/>
            <a:cxnLst/>
            <a:rect l="l" t="t" r="r" b="b"/>
            <a:pathLst>
              <a:path w="1628653" h="1868856">
                <a:moveTo>
                  <a:pt x="0" y="0"/>
                </a:moveTo>
                <a:lnTo>
                  <a:pt x="1628653" y="0"/>
                </a:lnTo>
                <a:lnTo>
                  <a:pt x="1628653" y="1868856"/>
                </a:lnTo>
                <a:lnTo>
                  <a:pt x="0" y="1868856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-44448" b="-76"/>
            </a:stretch>
          </a:blipFill>
        </p:spPr>
      </p:sp>
      <p:sp>
        <p:nvSpPr>
          <p:cNvPr id="90" name="Freeform 90"/>
          <p:cNvSpPr/>
          <p:nvPr/>
        </p:nvSpPr>
        <p:spPr>
          <a:xfrm>
            <a:off x="13726780" y="5546015"/>
            <a:ext cx="1628653" cy="1868856"/>
          </a:xfrm>
          <a:custGeom>
            <a:avLst/>
            <a:gdLst/>
            <a:ahLst/>
            <a:cxnLst/>
            <a:rect l="l" t="t" r="r" b="b"/>
            <a:pathLst>
              <a:path w="1628653" h="1868856">
                <a:moveTo>
                  <a:pt x="0" y="0"/>
                </a:moveTo>
                <a:lnTo>
                  <a:pt x="1628653" y="0"/>
                </a:lnTo>
                <a:lnTo>
                  <a:pt x="1628653" y="1868856"/>
                </a:lnTo>
                <a:lnTo>
                  <a:pt x="0" y="1868856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-44448" b="-76"/>
            </a:stretch>
          </a:blipFill>
        </p:spPr>
      </p:sp>
      <p:sp>
        <p:nvSpPr>
          <p:cNvPr id="91" name="Freeform 91"/>
          <p:cNvSpPr/>
          <p:nvPr/>
        </p:nvSpPr>
        <p:spPr>
          <a:xfrm>
            <a:off x="7039166" y="5552031"/>
            <a:ext cx="1628653" cy="1868856"/>
          </a:xfrm>
          <a:custGeom>
            <a:avLst/>
            <a:gdLst/>
            <a:ahLst/>
            <a:cxnLst/>
            <a:rect l="l" t="t" r="r" b="b"/>
            <a:pathLst>
              <a:path w="1628653" h="1868856">
                <a:moveTo>
                  <a:pt x="0" y="0"/>
                </a:moveTo>
                <a:lnTo>
                  <a:pt x="1628653" y="0"/>
                </a:lnTo>
                <a:lnTo>
                  <a:pt x="1628653" y="1868856"/>
                </a:lnTo>
                <a:lnTo>
                  <a:pt x="0" y="1868856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-44448" b="-76"/>
            </a:stretch>
          </a:blipFill>
        </p:spPr>
      </p:sp>
      <p:sp>
        <p:nvSpPr>
          <p:cNvPr id="94" name="Freeform 94"/>
          <p:cNvSpPr/>
          <p:nvPr/>
        </p:nvSpPr>
        <p:spPr>
          <a:xfrm>
            <a:off x="6744500" y="3276882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</p:sp>
      <p:sp>
        <p:nvSpPr>
          <p:cNvPr id="95" name="Freeform 95"/>
          <p:cNvSpPr/>
          <p:nvPr/>
        </p:nvSpPr>
        <p:spPr>
          <a:xfrm>
            <a:off x="8958921" y="3276882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</p:sp>
      <p:sp>
        <p:nvSpPr>
          <p:cNvPr id="98" name="Freeform 908"/>
          <p:cNvSpPr/>
          <p:nvPr/>
        </p:nvSpPr>
        <p:spPr>
          <a:xfrm>
            <a:off x="15662983" y="3304112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a:blipFill>
        </p:spPr>
      </p:sp>
      <p:sp>
        <p:nvSpPr>
          <p:cNvPr id="100" name="Freeform 100"/>
          <p:cNvSpPr/>
          <p:nvPr/>
        </p:nvSpPr>
        <p:spPr>
          <a:xfrm>
            <a:off x="6744500" y="5485312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</p:sp>
      <p:sp>
        <p:nvSpPr>
          <p:cNvPr id="101" name="Freeform 101"/>
          <p:cNvSpPr/>
          <p:nvPr/>
        </p:nvSpPr>
        <p:spPr>
          <a:xfrm>
            <a:off x="8958921" y="5485312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</p:sp>
      <p:sp>
        <p:nvSpPr>
          <p:cNvPr id="102" name="Freeform 012"/>
          <p:cNvSpPr/>
          <p:nvPr/>
        </p:nvSpPr>
        <p:spPr>
          <a:xfrm>
            <a:off x="11202869" y="5485312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a:blipFill>
        </p:spPr>
      </p:sp>
      <p:sp>
        <p:nvSpPr>
          <p:cNvPr id="103" name="Freeform 103"/>
          <p:cNvSpPr/>
          <p:nvPr/>
        </p:nvSpPr>
        <p:spPr>
          <a:xfrm>
            <a:off x="13469579" y="5485312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a:blipFill>
        </p:spPr>
      </p:sp>
      <p:sp>
        <p:nvSpPr>
          <p:cNvPr id="105" name="Freeform 105"/>
          <p:cNvSpPr/>
          <p:nvPr/>
        </p:nvSpPr>
        <p:spPr>
          <a:xfrm>
            <a:off x="2330704" y="5485312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/>
            </a:stretch>
          </a:blipFill>
        </p:spPr>
      </p:sp>
      <p:sp>
        <p:nvSpPr>
          <p:cNvPr id="108" name="Freeform 208"/>
          <p:cNvSpPr/>
          <p:nvPr/>
        </p:nvSpPr>
        <p:spPr>
          <a:xfrm>
            <a:off x="11202869" y="7654180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a:blipFill>
        </p:spPr>
      </p:sp>
      <p:sp>
        <p:nvSpPr>
          <p:cNvPr id="115" name="Freeform 115"/>
          <p:cNvSpPr/>
          <p:nvPr/>
        </p:nvSpPr>
        <p:spPr>
          <a:xfrm>
            <a:off x="2231902" y="5505092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33">
              <a:extLst>
                <a:ext uri="{96DAC541-7B7A-43D3-8B79-37D633B846F1}">
                  <asvg:svgBlip xmlns:asvg="http://schemas.microsoft.com/office/drawing/2016/SVG/main" r:embed="rId34"/>
                </a:ext>
              </a:extLst>
            </a:blip>
            <a:stretch>
              <a:fillRect b="-92566"/>
            </a:stretch>
          </a:blipFill>
        </p:spPr>
      </p:sp>
      <p:grpSp>
        <p:nvGrpSpPr>
          <p:cNvPr id="120" name="Group 120"/>
          <p:cNvGrpSpPr/>
          <p:nvPr/>
        </p:nvGrpSpPr>
        <p:grpSpPr>
          <a:xfrm>
            <a:off x="106341" y="3493045"/>
            <a:ext cx="2010520" cy="1586525"/>
            <a:chOff x="0" y="0"/>
            <a:chExt cx="41307093" cy="32595904"/>
          </a:xfrm>
        </p:grpSpPr>
        <p:sp>
          <p:nvSpPr>
            <p:cNvPr id="121" name="Freeform 121"/>
            <p:cNvSpPr/>
            <p:nvPr/>
          </p:nvSpPr>
          <p:spPr>
            <a:xfrm>
              <a:off x="0" y="0"/>
              <a:ext cx="41307094" cy="32595905"/>
            </a:xfrm>
            <a:custGeom>
              <a:avLst/>
              <a:gdLst/>
              <a:ahLst/>
              <a:cxnLst/>
              <a:rect l="l" t="t" r="r" b="b"/>
              <a:pathLst>
                <a:path w="41307094" h="32595905">
                  <a:moveTo>
                    <a:pt x="84715" y="0"/>
                  </a:moveTo>
                  <a:lnTo>
                    <a:pt x="41222380" y="0"/>
                  </a:lnTo>
                  <a:cubicBezTo>
                    <a:pt x="41244847" y="0"/>
                    <a:pt x="41266396" y="8925"/>
                    <a:pt x="41282280" y="24813"/>
                  </a:cubicBezTo>
                  <a:cubicBezTo>
                    <a:pt x="41298168" y="40700"/>
                    <a:pt x="41307094" y="62248"/>
                    <a:pt x="41307094" y="84715"/>
                  </a:cubicBezTo>
                  <a:lnTo>
                    <a:pt x="41307094" y="32511191"/>
                  </a:lnTo>
                  <a:cubicBezTo>
                    <a:pt x="41307094" y="32557975"/>
                    <a:pt x="41269165" y="32595905"/>
                    <a:pt x="41222380" y="32595905"/>
                  </a:cubicBezTo>
                  <a:lnTo>
                    <a:pt x="84715" y="32595905"/>
                  </a:lnTo>
                  <a:cubicBezTo>
                    <a:pt x="62248" y="32595905"/>
                    <a:pt x="40700" y="32586978"/>
                    <a:pt x="24813" y="32571091"/>
                  </a:cubicBezTo>
                  <a:cubicBezTo>
                    <a:pt x="8925" y="32555207"/>
                    <a:pt x="0" y="32533658"/>
                    <a:pt x="0" y="32511191"/>
                  </a:cubicBezTo>
                  <a:lnTo>
                    <a:pt x="0" y="84715"/>
                  </a:lnTo>
                  <a:cubicBezTo>
                    <a:pt x="0" y="62248"/>
                    <a:pt x="8925" y="40700"/>
                    <a:pt x="24813" y="24813"/>
                  </a:cubicBezTo>
                  <a:cubicBezTo>
                    <a:pt x="40700" y="8925"/>
                    <a:pt x="62248" y="0"/>
                    <a:pt x="84715" y="0"/>
                  </a:cubicBezTo>
                  <a:close/>
                </a:path>
              </a:pathLst>
            </a:custGeom>
            <a:solidFill>
              <a:srgbClr val="FFF0B3"/>
            </a:solidFill>
          </p:spPr>
        </p:sp>
        <p:sp>
          <p:nvSpPr>
            <p:cNvPr id="122" name="TextBox 122"/>
            <p:cNvSpPr txBox="1"/>
            <p:nvPr/>
          </p:nvSpPr>
          <p:spPr>
            <a:xfrm>
              <a:off x="0" y="-28575"/>
              <a:ext cx="41307093" cy="326244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3" name="Group 123"/>
          <p:cNvGrpSpPr/>
          <p:nvPr/>
        </p:nvGrpSpPr>
        <p:grpSpPr>
          <a:xfrm>
            <a:off x="2387194" y="1452568"/>
            <a:ext cx="2010520" cy="1586525"/>
            <a:chOff x="0" y="0"/>
            <a:chExt cx="41307093" cy="32595904"/>
          </a:xfrm>
        </p:grpSpPr>
        <p:sp>
          <p:nvSpPr>
            <p:cNvPr id="124" name="Freeform 124"/>
            <p:cNvSpPr/>
            <p:nvPr/>
          </p:nvSpPr>
          <p:spPr>
            <a:xfrm>
              <a:off x="0" y="0"/>
              <a:ext cx="41307094" cy="32595905"/>
            </a:xfrm>
            <a:custGeom>
              <a:avLst/>
              <a:gdLst/>
              <a:ahLst/>
              <a:cxnLst/>
              <a:rect l="l" t="t" r="r" b="b"/>
              <a:pathLst>
                <a:path w="41307094" h="32595905">
                  <a:moveTo>
                    <a:pt x="84715" y="0"/>
                  </a:moveTo>
                  <a:lnTo>
                    <a:pt x="41222380" y="0"/>
                  </a:lnTo>
                  <a:cubicBezTo>
                    <a:pt x="41244847" y="0"/>
                    <a:pt x="41266396" y="8925"/>
                    <a:pt x="41282280" y="24813"/>
                  </a:cubicBezTo>
                  <a:cubicBezTo>
                    <a:pt x="41298168" y="40700"/>
                    <a:pt x="41307094" y="62248"/>
                    <a:pt x="41307094" y="84715"/>
                  </a:cubicBezTo>
                  <a:lnTo>
                    <a:pt x="41307094" y="32511191"/>
                  </a:lnTo>
                  <a:cubicBezTo>
                    <a:pt x="41307094" y="32557975"/>
                    <a:pt x="41269165" y="32595905"/>
                    <a:pt x="41222380" y="32595905"/>
                  </a:cubicBezTo>
                  <a:lnTo>
                    <a:pt x="84715" y="32595905"/>
                  </a:lnTo>
                  <a:cubicBezTo>
                    <a:pt x="62248" y="32595905"/>
                    <a:pt x="40700" y="32586978"/>
                    <a:pt x="24813" y="32571091"/>
                  </a:cubicBezTo>
                  <a:cubicBezTo>
                    <a:pt x="8925" y="32555207"/>
                    <a:pt x="0" y="32533658"/>
                    <a:pt x="0" y="32511191"/>
                  </a:cubicBezTo>
                  <a:lnTo>
                    <a:pt x="0" y="84715"/>
                  </a:lnTo>
                  <a:cubicBezTo>
                    <a:pt x="0" y="62248"/>
                    <a:pt x="8925" y="40700"/>
                    <a:pt x="24813" y="24813"/>
                  </a:cubicBezTo>
                  <a:cubicBezTo>
                    <a:pt x="40700" y="8925"/>
                    <a:pt x="62248" y="0"/>
                    <a:pt x="84715" y="0"/>
                  </a:cubicBezTo>
                  <a:close/>
                </a:path>
              </a:pathLst>
            </a:custGeom>
            <a:solidFill>
              <a:srgbClr val="FFF0B3"/>
            </a:solidFill>
          </p:spPr>
        </p:sp>
        <p:sp>
          <p:nvSpPr>
            <p:cNvPr id="125" name="TextBox 125"/>
            <p:cNvSpPr txBox="1"/>
            <p:nvPr/>
          </p:nvSpPr>
          <p:spPr>
            <a:xfrm>
              <a:off x="0" y="-28575"/>
              <a:ext cx="41307093" cy="326244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6" name="Group 126"/>
          <p:cNvGrpSpPr/>
          <p:nvPr/>
        </p:nvGrpSpPr>
        <p:grpSpPr>
          <a:xfrm>
            <a:off x="4581388" y="1462093"/>
            <a:ext cx="2010520" cy="1586525"/>
            <a:chOff x="0" y="0"/>
            <a:chExt cx="41307093" cy="32595904"/>
          </a:xfrm>
        </p:grpSpPr>
        <p:sp>
          <p:nvSpPr>
            <p:cNvPr id="127" name="Freeform 127"/>
            <p:cNvSpPr/>
            <p:nvPr/>
          </p:nvSpPr>
          <p:spPr>
            <a:xfrm>
              <a:off x="0" y="0"/>
              <a:ext cx="41307094" cy="32595905"/>
            </a:xfrm>
            <a:custGeom>
              <a:avLst/>
              <a:gdLst/>
              <a:ahLst/>
              <a:cxnLst/>
              <a:rect l="l" t="t" r="r" b="b"/>
              <a:pathLst>
                <a:path w="41307094" h="32595905">
                  <a:moveTo>
                    <a:pt x="84715" y="0"/>
                  </a:moveTo>
                  <a:lnTo>
                    <a:pt x="41222380" y="0"/>
                  </a:lnTo>
                  <a:cubicBezTo>
                    <a:pt x="41244847" y="0"/>
                    <a:pt x="41266396" y="8925"/>
                    <a:pt x="41282280" y="24813"/>
                  </a:cubicBezTo>
                  <a:cubicBezTo>
                    <a:pt x="41298168" y="40700"/>
                    <a:pt x="41307094" y="62248"/>
                    <a:pt x="41307094" y="84715"/>
                  </a:cubicBezTo>
                  <a:lnTo>
                    <a:pt x="41307094" y="32511191"/>
                  </a:lnTo>
                  <a:cubicBezTo>
                    <a:pt x="41307094" y="32557975"/>
                    <a:pt x="41269165" y="32595905"/>
                    <a:pt x="41222380" y="32595905"/>
                  </a:cubicBezTo>
                  <a:lnTo>
                    <a:pt x="84715" y="32595905"/>
                  </a:lnTo>
                  <a:cubicBezTo>
                    <a:pt x="62248" y="32595905"/>
                    <a:pt x="40700" y="32586978"/>
                    <a:pt x="24813" y="32571091"/>
                  </a:cubicBezTo>
                  <a:cubicBezTo>
                    <a:pt x="8925" y="32555207"/>
                    <a:pt x="0" y="32533658"/>
                    <a:pt x="0" y="32511191"/>
                  </a:cubicBezTo>
                  <a:lnTo>
                    <a:pt x="0" y="84715"/>
                  </a:lnTo>
                  <a:cubicBezTo>
                    <a:pt x="0" y="62248"/>
                    <a:pt x="8925" y="40700"/>
                    <a:pt x="24813" y="24813"/>
                  </a:cubicBezTo>
                  <a:cubicBezTo>
                    <a:pt x="40700" y="8925"/>
                    <a:pt x="62248" y="0"/>
                    <a:pt x="84715" y="0"/>
                  </a:cubicBezTo>
                  <a:close/>
                </a:path>
              </a:pathLst>
            </a:custGeom>
            <a:solidFill>
              <a:srgbClr val="FFF0B3"/>
            </a:solidFill>
          </p:spPr>
        </p:sp>
        <p:sp>
          <p:nvSpPr>
            <p:cNvPr id="128" name="TextBox 128"/>
            <p:cNvSpPr txBox="1"/>
            <p:nvPr/>
          </p:nvSpPr>
          <p:spPr>
            <a:xfrm>
              <a:off x="0" y="-28575"/>
              <a:ext cx="41307093" cy="326244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9" name="Group 129"/>
          <p:cNvGrpSpPr/>
          <p:nvPr/>
        </p:nvGrpSpPr>
        <p:grpSpPr>
          <a:xfrm>
            <a:off x="6839083" y="1462093"/>
            <a:ext cx="2010520" cy="1586525"/>
            <a:chOff x="0" y="0"/>
            <a:chExt cx="41307093" cy="32595904"/>
          </a:xfrm>
        </p:grpSpPr>
        <p:sp>
          <p:nvSpPr>
            <p:cNvPr id="130" name="Freeform 130"/>
            <p:cNvSpPr/>
            <p:nvPr/>
          </p:nvSpPr>
          <p:spPr>
            <a:xfrm>
              <a:off x="0" y="0"/>
              <a:ext cx="41307094" cy="32595905"/>
            </a:xfrm>
            <a:custGeom>
              <a:avLst/>
              <a:gdLst/>
              <a:ahLst/>
              <a:cxnLst/>
              <a:rect l="l" t="t" r="r" b="b"/>
              <a:pathLst>
                <a:path w="41307094" h="32595905">
                  <a:moveTo>
                    <a:pt x="84715" y="0"/>
                  </a:moveTo>
                  <a:lnTo>
                    <a:pt x="41222380" y="0"/>
                  </a:lnTo>
                  <a:cubicBezTo>
                    <a:pt x="41244847" y="0"/>
                    <a:pt x="41266396" y="8925"/>
                    <a:pt x="41282280" y="24813"/>
                  </a:cubicBezTo>
                  <a:cubicBezTo>
                    <a:pt x="41298168" y="40700"/>
                    <a:pt x="41307094" y="62248"/>
                    <a:pt x="41307094" y="84715"/>
                  </a:cubicBezTo>
                  <a:lnTo>
                    <a:pt x="41307094" y="32511191"/>
                  </a:lnTo>
                  <a:cubicBezTo>
                    <a:pt x="41307094" y="32557975"/>
                    <a:pt x="41269165" y="32595905"/>
                    <a:pt x="41222380" y="32595905"/>
                  </a:cubicBezTo>
                  <a:lnTo>
                    <a:pt x="84715" y="32595905"/>
                  </a:lnTo>
                  <a:cubicBezTo>
                    <a:pt x="62248" y="32595905"/>
                    <a:pt x="40700" y="32586978"/>
                    <a:pt x="24813" y="32571091"/>
                  </a:cubicBezTo>
                  <a:cubicBezTo>
                    <a:pt x="8925" y="32555207"/>
                    <a:pt x="0" y="32533658"/>
                    <a:pt x="0" y="32511191"/>
                  </a:cubicBezTo>
                  <a:lnTo>
                    <a:pt x="0" y="84715"/>
                  </a:lnTo>
                  <a:cubicBezTo>
                    <a:pt x="0" y="62248"/>
                    <a:pt x="8925" y="40700"/>
                    <a:pt x="24813" y="24813"/>
                  </a:cubicBezTo>
                  <a:cubicBezTo>
                    <a:pt x="40700" y="8925"/>
                    <a:pt x="62248" y="0"/>
                    <a:pt x="84715" y="0"/>
                  </a:cubicBezTo>
                  <a:close/>
                </a:path>
              </a:pathLst>
            </a:custGeom>
            <a:solidFill>
              <a:srgbClr val="FFF0B3"/>
            </a:solidFill>
          </p:spPr>
        </p:sp>
        <p:sp>
          <p:nvSpPr>
            <p:cNvPr id="131" name="TextBox 131"/>
            <p:cNvSpPr txBox="1"/>
            <p:nvPr/>
          </p:nvSpPr>
          <p:spPr>
            <a:xfrm>
              <a:off x="0" y="-28575"/>
              <a:ext cx="41307093" cy="326244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2" name="Group 132"/>
          <p:cNvGrpSpPr/>
          <p:nvPr/>
        </p:nvGrpSpPr>
        <p:grpSpPr>
          <a:xfrm>
            <a:off x="9040103" y="1462093"/>
            <a:ext cx="2010520" cy="1586525"/>
            <a:chOff x="0" y="0"/>
            <a:chExt cx="41307093" cy="32595904"/>
          </a:xfrm>
        </p:grpSpPr>
        <p:sp>
          <p:nvSpPr>
            <p:cNvPr id="133" name="Freeform 133"/>
            <p:cNvSpPr/>
            <p:nvPr/>
          </p:nvSpPr>
          <p:spPr>
            <a:xfrm>
              <a:off x="0" y="0"/>
              <a:ext cx="41307094" cy="32595905"/>
            </a:xfrm>
            <a:custGeom>
              <a:avLst/>
              <a:gdLst/>
              <a:ahLst/>
              <a:cxnLst/>
              <a:rect l="l" t="t" r="r" b="b"/>
              <a:pathLst>
                <a:path w="41307094" h="32595905">
                  <a:moveTo>
                    <a:pt x="84715" y="0"/>
                  </a:moveTo>
                  <a:lnTo>
                    <a:pt x="41222380" y="0"/>
                  </a:lnTo>
                  <a:cubicBezTo>
                    <a:pt x="41244847" y="0"/>
                    <a:pt x="41266396" y="8925"/>
                    <a:pt x="41282280" y="24813"/>
                  </a:cubicBezTo>
                  <a:cubicBezTo>
                    <a:pt x="41298168" y="40700"/>
                    <a:pt x="41307094" y="62248"/>
                    <a:pt x="41307094" y="84715"/>
                  </a:cubicBezTo>
                  <a:lnTo>
                    <a:pt x="41307094" y="32511191"/>
                  </a:lnTo>
                  <a:cubicBezTo>
                    <a:pt x="41307094" y="32557975"/>
                    <a:pt x="41269165" y="32595905"/>
                    <a:pt x="41222380" y="32595905"/>
                  </a:cubicBezTo>
                  <a:lnTo>
                    <a:pt x="84715" y="32595905"/>
                  </a:lnTo>
                  <a:cubicBezTo>
                    <a:pt x="62248" y="32595905"/>
                    <a:pt x="40700" y="32586978"/>
                    <a:pt x="24813" y="32571091"/>
                  </a:cubicBezTo>
                  <a:cubicBezTo>
                    <a:pt x="8925" y="32555207"/>
                    <a:pt x="0" y="32533658"/>
                    <a:pt x="0" y="32511191"/>
                  </a:cubicBezTo>
                  <a:lnTo>
                    <a:pt x="0" y="84715"/>
                  </a:lnTo>
                  <a:cubicBezTo>
                    <a:pt x="0" y="62248"/>
                    <a:pt x="8925" y="40700"/>
                    <a:pt x="24813" y="24813"/>
                  </a:cubicBezTo>
                  <a:cubicBezTo>
                    <a:pt x="40700" y="8925"/>
                    <a:pt x="62248" y="0"/>
                    <a:pt x="84715" y="0"/>
                  </a:cubicBezTo>
                  <a:close/>
                </a:path>
              </a:pathLst>
            </a:custGeom>
            <a:solidFill>
              <a:srgbClr val="FFF0B3"/>
            </a:solidFill>
          </p:spPr>
        </p:sp>
        <p:sp>
          <p:nvSpPr>
            <p:cNvPr id="134" name="TextBox 134"/>
            <p:cNvSpPr txBox="1"/>
            <p:nvPr/>
          </p:nvSpPr>
          <p:spPr>
            <a:xfrm>
              <a:off x="0" y="-28575"/>
              <a:ext cx="41307093" cy="326244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5" name="Group 135"/>
          <p:cNvGrpSpPr/>
          <p:nvPr/>
        </p:nvGrpSpPr>
        <p:grpSpPr>
          <a:xfrm>
            <a:off x="11241124" y="1462093"/>
            <a:ext cx="2010520" cy="1586525"/>
            <a:chOff x="0" y="0"/>
            <a:chExt cx="41307093" cy="32595904"/>
          </a:xfrm>
        </p:grpSpPr>
        <p:sp>
          <p:nvSpPr>
            <p:cNvPr id="136" name="Freeform 136"/>
            <p:cNvSpPr/>
            <p:nvPr/>
          </p:nvSpPr>
          <p:spPr>
            <a:xfrm>
              <a:off x="0" y="0"/>
              <a:ext cx="41307094" cy="32595905"/>
            </a:xfrm>
            <a:custGeom>
              <a:avLst/>
              <a:gdLst/>
              <a:ahLst/>
              <a:cxnLst/>
              <a:rect l="l" t="t" r="r" b="b"/>
              <a:pathLst>
                <a:path w="41307094" h="32595905">
                  <a:moveTo>
                    <a:pt x="84715" y="0"/>
                  </a:moveTo>
                  <a:lnTo>
                    <a:pt x="41222380" y="0"/>
                  </a:lnTo>
                  <a:cubicBezTo>
                    <a:pt x="41244847" y="0"/>
                    <a:pt x="41266396" y="8925"/>
                    <a:pt x="41282280" y="24813"/>
                  </a:cubicBezTo>
                  <a:cubicBezTo>
                    <a:pt x="41298168" y="40700"/>
                    <a:pt x="41307094" y="62248"/>
                    <a:pt x="41307094" y="84715"/>
                  </a:cubicBezTo>
                  <a:lnTo>
                    <a:pt x="41307094" y="32511191"/>
                  </a:lnTo>
                  <a:cubicBezTo>
                    <a:pt x="41307094" y="32557975"/>
                    <a:pt x="41269165" y="32595905"/>
                    <a:pt x="41222380" y="32595905"/>
                  </a:cubicBezTo>
                  <a:lnTo>
                    <a:pt x="84715" y="32595905"/>
                  </a:lnTo>
                  <a:cubicBezTo>
                    <a:pt x="62248" y="32595905"/>
                    <a:pt x="40700" y="32586978"/>
                    <a:pt x="24813" y="32571091"/>
                  </a:cubicBezTo>
                  <a:cubicBezTo>
                    <a:pt x="8925" y="32555207"/>
                    <a:pt x="0" y="32533658"/>
                    <a:pt x="0" y="32511191"/>
                  </a:cubicBezTo>
                  <a:lnTo>
                    <a:pt x="0" y="84715"/>
                  </a:lnTo>
                  <a:cubicBezTo>
                    <a:pt x="0" y="62248"/>
                    <a:pt x="8925" y="40700"/>
                    <a:pt x="24813" y="24813"/>
                  </a:cubicBezTo>
                  <a:cubicBezTo>
                    <a:pt x="40700" y="8925"/>
                    <a:pt x="62248" y="0"/>
                    <a:pt x="84715" y="0"/>
                  </a:cubicBezTo>
                  <a:close/>
                </a:path>
              </a:pathLst>
            </a:custGeom>
            <a:solidFill>
              <a:srgbClr val="FFF0B3"/>
            </a:solidFill>
          </p:spPr>
        </p:sp>
        <p:sp>
          <p:nvSpPr>
            <p:cNvPr id="137" name="TextBox 137"/>
            <p:cNvSpPr txBox="1"/>
            <p:nvPr/>
          </p:nvSpPr>
          <p:spPr>
            <a:xfrm>
              <a:off x="0" y="-28575"/>
              <a:ext cx="41307093" cy="326244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8" name="Group 138"/>
          <p:cNvGrpSpPr/>
          <p:nvPr/>
        </p:nvGrpSpPr>
        <p:grpSpPr>
          <a:xfrm>
            <a:off x="13488707" y="1462093"/>
            <a:ext cx="2010520" cy="1586525"/>
            <a:chOff x="0" y="0"/>
            <a:chExt cx="41307093" cy="32595904"/>
          </a:xfrm>
        </p:grpSpPr>
        <p:sp>
          <p:nvSpPr>
            <p:cNvPr id="139" name="Freeform 139"/>
            <p:cNvSpPr/>
            <p:nvPr/>
          </p:nvSpPr>
          <p:spPr>
            <a:xfrm>
              <a:off x="0" y="0"/>
              <a:ext cx="41307094" cy="32595905"/>
            </a:xfrm>
            <a:custGeom>
              <a:avLst/>
              <a:gdLst/>
              <a:ahLst/>
              <a:cxnLst/>
              <a:rect l="l" t="t" r="r" b="b"/>
              <a:pathLst>
                <a:path w="41307094" h="32595905">
                  <a:moveTo>
                    <a:pt x="84715" y="0"/>
                  </a:moveTo>
                  <a:lnTo>
                    <a:pt x="41222380" y="0"/>
                  </a:lnTo>
                  <a:cubicBezTo>
                    <a:pt x="41244847" y="0"/>
                    <a:pt x="41266396" y="8925"/>
                    <a:pt x="41282280" y="24813"/>
                  </a:cubicBezTo>
                  <a:cubicBezTo>
                    <a:pt x="41298168" y="40700"/>
                    <a:pt x="41307094" y="62248"/>
                    <a:pt x="41307094" y="84715"/>
                  </a:cubicBezTo>
                  <a:lnTo>
                    <a:pt x="41307094" y="32511191"/>
                  </a:lnTo>
                  <a:cubicBezTo>
                    <a:pt x="41307094" y="32557975"/>
                    <a:pt x="41269165" y="32595905"/>
                    <a:pt x="41222380" y="32595905"/>
                  </a:cubicBezTo>
                  <a:lnTo>
                    <a:pt x="84715" y="32595905"/>
                  </a:lnTo>
                  <a:cubicBezTo>
                    <a:pt x="62248" y="32595905"/>
                    <a:pt x="40700" y="32586978"/>
                    <a:pt x="24813" y="32571091"/>
                  </a:cubicBezTo>
                  <a:cubicBezTo>
                    <a:pt x="8925" y="32555207"/>
                    <a:pt x="0" y="32533658"/>
                    <a:pt x="0" y="32511191"/>
                  </a:cubicBezTo>
                  <a:lnTo>
                    <a:pt x="0" y="84715"/>
                  </a:lnTo>
                  <a:cubicBezTo>
                    <a:pt x="0" y="62248"/>
                    <a:pt x="8925" y="40700"/>
                    <a:pt x="24813" y="24813"/>
                  </a:cubicBezTo>
                  <a:cubicBezTo>
                    <a:pt x="40700" y="8925"/>
                    <a:pt x="62248" y="0"/>
                    <a:pt x="84715" y="0"/>
                  </a:cubicBezTo>
                  <a:close/>
                </a:path>
              </a:pathLst>
            </a:custGeom>
            <a:solidFill>
              <a:srgbClr val="FFF0B3"/>
            </a:solidFill>
          </p:spPr>
        </p:sp>
        <p:sp>
          <p:nvSpPr>
            <p:cNvPr id="140" name="TextBox 140"/>
            <p:cNvSpPr txBox="1"/>
            <p:nvPr/>
          </p:nvSpPr>
          <p:spPr>
            <a:xfrm>
              <a:off x="0" y="-28575"/>
              <a:ext cx="41307093" cy="326244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1" name="Group 141"/>
          <p:cNvGrpSpPr/>
          <p:nvPr/>
        </p:nvGrpSpPr>
        <p:grpSpPr>
          <a:xfrm>
            <a:off x="15704641" y="1462093"/>
            <a:ext cx="2010520" cy="1586525"/>
            <a:chOff x="0" y="0"/>
            <a:chExt cx="41307093" cy="32595904"/>
          </a:xfrm>
        </p:grpSpPr>
        <p:sp>
          <p:nvSpPr>
            <p:cNvPr id="142" name="Freeform 142"/>
            <p:cNvSpPr/>
            <p:nvPr/>
          </p:nvSpPr>
          <p:spPr>
            <a:xfrm>
              <a:off x="0" y="0"/>
              <a:ext cx="41307094" cy="32595905"/>
            </a:xfrm>
            <a:custGeom>
              <a:avLst/>
              <a:gdLst/>
              <a:ahLst/>
              <a:cxnLst/>
              <a:rect l="l" t="t" r="r" b="b"/>
              <a:pathLst>
                <a:path w="41307094" h="32595905">
                  <a:moveTo>
                    <a:pt x="84715" y="0"/>
                  </a:moveTo>
                  <a:lnTo>
                    <a:pt x="41222380" y="0"/>
                  </a:lnTo>
                  <a:cubicBezTo>
                    <a:pt x="41244847" y="0"/>
                    <a:pt x="41266396" y="8925"/>
                    <a:pt x="41282280" y="24813"/>
                  </a:cubicBezTo>
                  <a:cubicBezTo>
                    <a:pt x="41298168" y="40700"/>
                    <a:pt x="41307094" y="62248"/>
                    <a:pt x="41307094" y="84715"/>
                  </a:cubicBezTo>
                  <a:lnTo>
                    <a:pt x="41307094" y="32511191"/>
                  </a:lnTo>
                  <a:cubicBezTo>
                    <a:pt x="41307094" y="32557975"/>
                    <a:pt x="41269165" y="32595905"/>
                    <a:pt x="41222380" y="32595905"/>
                  </a:cubicBezTo>
                  <a:lnTo>
                    <a:pt x="84715" y="32595905"/>
                  </a:lnTo>
                  <a:cubicBezTo>
                    <a:pt x="62248" y="32595905"/>
                    <a:pt x="40700" y="32586978"/>
                    <a:pt x="24813" y="32571091"/>
                  </a:cubicBezTo>
                  <a:cubicBezTo>
                    <a:pt x="8925" y="32555207"/>
                    <a:pt x="0" y="32533658"/>
                    <a:pt x="0" y="32511191"/>
                  </a:cubicBezTo>
                  <a:lnTo>
                    <a:pt x="0" y="84715"/>
                  </a:lnTo>
                  <a:cubicBezTo>
                    <a:pt x="0" y="62248"/>
                    <a:pt x="8925" y="40700"/>
                    <a:pt x="24813" y="24813"/>
                  </a:cubicBezTo>
                  <a:cubicBezTo>
                    <a:pt x="40700" y="8925"/>
                    <a:pt x="62248" y="0"/>
                    <a:pt x="84715" y="0"/>
                  </a:cubicBezTo>
                  <a:close/>
                </a:path>
              </a:pathLst>
            </a:custGeom>
            <a:solidFill>
              <a:srgbClr val="FFF0B3"/>
            </a:solidFill>
          </p:spPr>
        </p:sp>
        <p:sp>
          <p:nvSpPr>
            <p:cNvPr id="143" name="TextBox 143"/>
            <p:cNvSpPr txBox="1"/>
            <p:nvPr/>
          </p:nvSpPr>
          <p:spPr>
            <a:xfrm>
              <a:off x="0" y="-28575"/>
              <a:ext cx="41307093" cy="326244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0" name="Freeform 150"/>
          <p:cNvSpPr/>
          <p:nvPr/>
        </p:nvSpPr>
        <p:spPr>
          <a:xfrm>
            <a:off x="4948386" y="7766993"/>
            <a:ext cx="1381300" cy="1841733"/>
          </a:xfrm>
          <a:custGeom>
            <a:avLst/>
            <a:gdLst/>
            <a:ahLst/>
            <a:cxnLst/>
            <a:rect l="l" t="t" r="r" b="b"/>
            <a:pathLst>
              <a:path w="1381300" h="1841733">
                <a:moveTo>
                  <a:pt x="0" y="0"/>
                </a:moveTo>
                <a:lnTo>
                  <a:pt x="1381300" y="0"/>
                </a:lnTo>
                <a:lnTo>
                  <a:pt x="1381300" y="1841734"/>
                </a:lnTo>
                <a:lnTo>
                  <a:pt x="0" y="1841734"/>
                </a:lnTo>
                <a:lnTo>
                  <a:pt x="0" y="0"/>
                </a:lnTo>
                <a:close/>
              </a:path>
            </a:pathLst>
          </a:custGeom>
          <a:blipFill>
            <a:blip r:embed="rId35"/>
            <a:stretch>
              <a:fillRect/>
            </a:stretch>
          </a:blipFill>
        </p:spPr>
      </p:sp>
      <p:sp>
        <p:nvSpPr>
          <p:cNvPr id="152" name="Freeform 152"/>
          <p:cNvSpPr/>
          <p:nvPr/>
        </p:nvSpPr>
        <p:spPr>
          <a:xfrm>
            <a:off x="4968331" y="3452475"/>
            <a:ext cx="1381300" cy="1841733"/>
          </a:xfrm>
          <a:custGeom>
            <a:avLst/>
            <a:gdLst/>
            <a:ahLst/>
            <a:cxnLst/>
            <a:rect l="l" t="t" r="r" b="b"/>
            <a:pathLst>
              <a:path w="1381300" h="1841733">
                <a:moveTo>
                  <a:pt x="0" y="0"/>
                </a:moveTo>
                <a:lnTo>
                  <a:pt x="1381300" y="0"/>
                </a:lnTo>
                <a:lnTo>
                  <a:pt x="1381300" y="1841734"/>
                </a:lnTo>
                <a:lnTo>
                  <a:pt x="0" y="1841734"/>
                </a:lnTo>
                <a:lnTo>
                  <a:pt x="0" y="0"/>
                </a:lnTo>
                <a:close/>
              </a:path>
            </a:pathLst>
          </a:custGeom>
          <a:blipFill>
            <a:blip r:embed="rId35"/>
            <a:stretch>
              <a:fillRect/>
            </a:stretch>
          </a:blipFill>
        </p:spPr>
      </p:sp>
      <p:sp>
        <p:nvSpPr>
          <p:cNvPr id="153" name="Freeform 153"/>
          <p:cNvSpPr/>
          <p:nvPr/>
        </p:nvSpPr>
        <p:spPr>
          <a:xfrm>
            <a:off x="4584424" y="7684283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/>
            </a:stretch>
          </a:blipFill>
        </p:spPr>
      </p:sp>
      <p:sp>
        <p:nvSpPr>
          <p:cNvPr id="155" name="Freeform 155"/>
          <p:cNvSpPr/>
          <p:nvPr/>
        </p:nvSpPr>
        <p:spPr>
          <a:xfrm>
            <a:off x="4542240" y="3260522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/>
            </a:stretch>
          </a:blipFill>
        </p:spPr>
      </p:sp>
      <p:grpSp>
        <p:nvGrpSpPr>
          <p:cNvPr id="156" name="Group 156"/>
          <p:cNvGrpSpPr/>
          <p:nvPr/>
        </p:nvGrpSpPr>
        <p:grpSpPr>
          <a:xfrm>
            <a:off x="106341" y="5703501"/>
            <a:ext cx="2010520" cy="1586525"/>
            <a:chOff x="0" y="0"/>
            <a:chExt cx="41307093" cy="32595904"/>
          </a:xfrm>
        </p:grpSpPr>
        <p:sp>
          <p:nvSpPr>
            <p:cNvPr id="157" name="Freeform 157"/>
            <p:cNvSpPr/>
            <p:nvPr/>
          </p:nvSpPr>
          <p:spPr>
            <a:xfrm>
              <a:off x="0" y="0"/>
              <a:ext cx="41307094" cy="32595905"/>
            </a:xfrm>
            <a:custGeom>
              <a:avLst/>
              <a:gdLst/>
              <a:ahLst/>
              <a:cxnLst/>
              <a:rect l="l" t="t" r="r" b="b"/>
              <a:pathLst>
                <a:path w="41307094" h="32595905">
                  <a:moveTo>
                    <a:pt x="84715" y="0"/>
                  </a:moveTo>
                  <a:lnTo>
                    <a:pt x="41222380" y="0"/>
                  </a:lnTo>
                  <a:cubicBezTo>
                    <a:pt x="41244847" y="0"/>
                    <a:pt x="41266396" y="8925"/>
                    <a:pt x="41282280" y="24813"/>
                  </a:cubicBezTo>
                  <a:cubicBezTo>
                    <a:pt x="41298168" y="40700"/>
                    <a:pt x="41307094" y="62248"/>
                    <a:pt x="41307094" y="84715"/>
                  </a:cubicBezTo>
                  <a:lnTo>
                    <a:pt x="41307094" y="32511191"/>
                  </a:lnTo>
                  <a:cubicBezTo>
                    <a:pt x="41307094" y="32557975"/>
                    <a:pt x="41269165" y="32595905"/>
                    <a:pt x="41222380" y="32595905"/>
                  </a:cubicBezTo>
                  <a:lnTo>
                    <a:pt x="84715" y="32595905"/>
                  </a:lnTo>
                  <a:cubicBezTo>
                    <a:pt x="62248" y="32595905"/>
                    <a:pt x="40700" y="32586978"/>
                    <a:pt x="24813" y="32571091"/>
                  </a:cubicBezTo>
                  <a:cubicBezTo>
                    <a:pt x="8925" y="32555207"/>
                    <a:pt x="0" y="32533658"/>
                    <a:pt x="0" y="32511191"/>
                  </a:cubicBezTo>
                  <a:lnTo>
                    <a:pt x="0" y="84715"/>
                  </a:lnTo>
                  <a:cubicBezTo>
                    <a:pt x="0" y="62248"/>
                    <a:pt x="8925" y="40700"/>
                    <a:pt x="24813" y="24813"/>
                  </a:cubicBezTo>
                  <a:cubicBezTo>
                    <a:pt x="40700" y="8925"/>
                    <a:pt x="62248" y="0"/>
                    <a:pt x="84715" y="0"/>
                  </a:cubicBezTo>
                  <a:close/>
                </a:path>
              </a:pathLst>
            </a:custGeom>
            <a:solidFill>
              <a:srgbClr val="FFF0B3"/>
            </a:solidFill>
          </p:spPr>
        </p:sp>
        <p:sp>
          <p:nvSpPr>
            <p:cNvPr id="158" name="TextBox 158"/>
            <p:cNvSpPr txBox="1"/>
            <p:nvPr/>
          </p:nvSpPr>
          <p:spPr>
            <a:xfrm>
              <a:off x="0" y="-28575"/>
              <a:ext cx="41307093" cy="326244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9" name="Group 159"/>
          <p:cNvGrpSpPr/>
          <p:nvPr/>
        </p:nvGrpSpPr>
        <p:grpSpPr>
          <a:xfrm>
            <a:off x="106341" y="7884275"/>
            <a:ext cx="2010520" cy="1586525"/>
            <a:chOff x="0" y="0"/>
            <a:chExt cx="41307093" cy="32595904"/>
          </a:xfrm>
        </p:grpSpPr>
        <p:sp>
          <p:nvSpPr>
            <p:cNvPr id="160" name="Freeform 160"/>
            <p:cNvSpPr/>
            <p:nvPr/>
          </p:nvSpPr>
          <p:spPr>
            <a:xfrm>
              <a:off x="0" y="0"/>
              <a:ext cx="41307094" cy="32595905"/>
            </a:xfrm>
            <a:custGeom>
              <a:avLst/>
              <a:gdLst/>
              <a:ahLst/>
              <a:cxnLst/>
              <a:rect l="l" t="t" r="r" b="b"/>
              <a:pathLst>
                <a:path w="41307094" h="32595905">
                  <a:moveTo>
                    <a:pt x="84715" y="0"/>
                  </a:moveTo>
                  <a:lnTo>
                    <a:pt x="41222380" y="0"/>
                  </a:lnTo>
                  <a:cubicBezTo>
                    <a:pt x="41244847" y="0"/>
                    <a:pt x="41266396" y="8925"/>
                    <a:pt x="41282280" y="24813"/>
                  </a:cubicBezTo>
                  <a:cubicBezTo>
                    <a:pt x="41298168" y="40700"/>
                    <a:pt x="41307094" y="62248"/>
                    <a:pt x="41307094" y="84715"/>
                  </a:cubicBezTo>
                  <a:lnTo>
                    <a:pt x="41307094" y="32511191"/>
                  </a:lnTo>
                  <a:cubicBezTo>
                    <a:pt x="41307094" y="32557975"/>
                    <a:pt x="41269165" y="32595905"/>
                    <a:pt x="41222380" y="32595905"/>
                  </a:cubicBezTo>
                  <a:lnTo>
                    <a:pt x="84715" y="32595905"/>
                  </a:lnTo>
                  <a:cubicBezTo>
                    <a:pt x="62248" y="32595905"/>
                    <a:pt x="40700" y="32586978"/>
                    <a:pt x="24813" y="32571091"/>
                  </a:cubicBezTo>
                  <a:cubicBezTo>
                    <a:pt x="8925" y="32555207"/>
                    <a:pt x="0" y="32533658"/>
                    <a:pt x="0" y="32511191"/>
                  </a:cubicBezTo>
                  <a:lnTo>
                    <a:pt x="0" y="84715"/>
                  </a:lnTo>
                  <a:cubicBezTo>
                    <a:pt x="0" y="62248"/>
                    <a:pt x="8925" y="40700"/>
                    <a:pt x="24813" y="24813"/>
                  </a:cubicBezTo>
                  <a:cubicBezTo>
                    <a:pt x="40700" y="8925"/>
                    <a:pt x="62248" y="0"/>
                    <a:pt x="84715" y="0"/>
                  </a:cubicBezTo>
                  <a:close/>
                </a:path>
              </a:pathLst>
            </a:custGeom>
            <a:solidFill>
              <a:srgbClr val="FFF0B3"/>
            </a:solidFill>
          </p:spPr>
        </p:sp>
        <p:sp>
          <p:nvSpPr>
            <p:cNvPr id="161" name="TextBox 161"/>
            <p:cNvSpPr txBox="1"/>
            <p:nvPr/>
          </p:nvSpPr>
          <p:spPr>
            <a:xfrm>
              <a:off x="0" y="-28575"/>
              <a:ext cx="41307093" cy="326244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62" name="Freeform 162"/>
          <p:cNvSpPr/>
          <p:nvPr/>
        </p:nvSpPr>
        <p:spPr>
          <a:xfrm>
            <a:off x="13661533" y="1535178"/>
            <a:ext cx="1739587" cy="1513440"/>
          </a:xfrm>
          <a:custGeom>
            <a:avLst/>
            <a:gdLst/>
            <a:ahLst/>
            <a:cxnLst/>
            <a:rect l="l" t="t" r="r" b="b"/>
            <a:pathLst>
              <a:path w="1739587" h="1513440">
                <a:moveTo>
                  <a:pt x="0" y="0"/>
                </a:moveTo>
                <a:lnTo>
                  <a:pt x="1739586" y="0"/>
                </a:lnTo>
                <a:lnTo>
                  <a:pt x="1739586" y="1513440"/>
                </a:lnTo>
                <a:lnTo>
                  <a:pt x="0" y="1513440"/>
                </a:lnTo>
                <a:lnTo>
                  <a:pt x="0" y="0"/>
                </a:lnTo>
                <a:close/>
              </a:path>
            </a:pathLst>
          </a:custGeom>
          <a:blipFill>
            <a:blip r:embed="rId38"/>
            <a:stretch>
              <a:fillRect/>
            </a:stretch>
          </a:blipFill>
        </p:spPr>
      </p:sp>
      <p:sp>
        <p:nvSpPr>
          <p:cNvPr id="163" name="Freeform 163"/>
          <p:cNvSpPr/>
          <p:nvPr/>
        </p:nvSpPr>
        <p:spPr>
          <a:xfrm>
            <a:off x="6940656" y="1535178"/>
            <a:ext cx="1750699" cy="1418066"/>
          </a:xfrm>
          <a:custGeom>
            <a:avLst/>
            <a:gdLst/>
            <a:ahLst/>
            <a:cxnLst/>
            <a:rect l="l" t="t" r="r" b="b"/>
            <a:pathLst>
              <a:path w="1750699" h="1418066">
                <a:moveTo>
                  <a:pt x="0" y="0"/>
                </a:moveTo>
                <a:lnTo>
                  <a:pt x="1750699" y="0"/>
                </a:lnTo>
                <a:lnTo>
                  <a:pt x="1750699" y="1418066"/>
                </a:lnTo>
                <a:lnTo>
                  <a:pt x="0" y="1418066"/>
                </a:lnTo>
                <a:lnTo>
                  <a:pt x="0" y="0"/>
                </a:lnTo>
                <a:close/>
              </a:path>
            </a:pathLst>
          </a:custGeom>
          <a:blipFill>
            <a:blip r:embed="rId39">
              <a:extLst>
                <a:ext uri="{96DAC541-7B7A-43D3-8B79-37D633B846F1}">
                  <asvg:svgBlip xmlns:asvg="http://schemas.microsoft.com/office/drawing/2016/SVG/main" r:embed="rId40"/>
                </a:ext>
              </a:extLst>
            </a:blip>
            <a:stretch>
              <a:fillRect/>
            </a:stretch>
          </a:blipFill>
        </p:spPr>
      </p:sp>
      <p:sp>
        <p:nvSpPr>
          <p:cNvPr id="164" name="Freeform 164"/>
          <p:cNvSpPr/>
          <p:nvPr/>
        </p:nvSpPr>
        <p:spPr>
          <a:xfrm>
            <a:off x="2474418" y="1525329"/>
            <a:ext cx="1868845" cy="1513765"/>
          </a:xfrm>
          <a:custGeom>
            <a:avLst/>
            <a:gdLst/>
            <a:ahLst/>
            <a:cxnLst/>
            <a:rect l="l" t="t" r="r" b="b"/>
            <a:pathLst>
              <a:path w="1868845" h="1513765">
                <a:moveTo>
                  <a:pt x="0" y="0"/>
                </a:moveTo>
                <a:lnTo>
                  <a:pt x="1868845" y="0"/>
                </a:lnTo>
                <a:lnTo>
                  <a:pt x="1868845" y="1513764"/>
                </a:lnTo>
                <a:lnTo>
                  <a:pt x="0" y="1513764"/>
                </a:lnTo>
                <a:lnTo>
                  <a:pt x="0" y="0"/>
                </a:lnTo>
                <a:close/>
              </a:path>
            </a:pathLst>
          </a:custGeom>
          <a:blipFill>
            <a:blip r:embed="rId41"/>
            <a:stretch>
              <a:fillRect/>
            </a:stretch>
          </a:blipFill>
        </p:spPr>
      </p:sp>
      <p:sp>
        <p:nvSpPr>
          <p:cNvPr id="165" name="Freeform 165"/>
          <p:cNvSpPr/>
          <p:nvPr/>
        </p:nvSpPr>
        <p:spPr>
          <a:xfrm>
            <a:off x="15875780" y="1518008"/>
            <a:ext cx="1673141" cy="1447267"/>
          </a:xfrm>
          <a:custGeom>
            <a:avLst/>
            <a:gdLst/>
            <a:ahLst/>
            <a:cxnLst/>
            <a:rect l="l" t="t" r="r" b="b"/>
            <a:pathLst>
              <a:path w="1673141" h="1447267">
                <a:moveTo>
                  <a:pt x="0" y="0"/>
                </a:moveTo>
                <a:lnTo>
                  <a:pt x="1673141" y="0"/>
                </a:lnTo>
                <a:lnTo>
                  <a:pt x="1673141" y="1447266"/>
                </a:lnTo>
                <a:lnTo>
                  <a:pt x="0" y="1447266"/>
                </a:lnTo>
                <a:lnTo>
                  <a:pt x="0" y="0"/>
                </a:lnTo>
                <a:close/>
              </a:path>
            </a:pathLst>
          </a:custGeom>
          <a:blipFill>
            <a:blip r:embed="rId42"/>
            <a:stretch>
              <a:fillRect/>
            </a:stretch>
          </a:blipFill>
        </p:spPr>
      </p:sp>
      <p:sp>
        <p:nvSpPr>
          <p:cNvPr id="166" name="Freeform 166"/>
          <p:cNvSpPr/>
          <p:nvPr/>
        </p:nvSpPr>
        <p:spPr>
          <a:xfrm>
            <a:off x="11400494" y="1535178"/>
            <a:ext cx="1624443" cy="1470121"/>
          </a:xfrm>
          <a:custGeom>
            <a:avLst/>
            <a:gdLst/>
            <a:ahLst/>
            <a:cxnLst/>
            <a:rect l="l" t="t" r="r" b="b"/>
            <a:pathLst>
              <a:path w="1624443" h="1470121">
                <a:moveTo>
                  <a:pt x="0" y="0"/>
                </a:moveTo>
                <a:lnTo>
                  <a:pt x="1624443" y="0"/>
                </a:lnTo>
                <a:lnTo>
                  <a:pt x="1624443" y="1470121"/>
                </a:lnTo>
                <a:lnTo>
                  <a:pt x="0" y="1470121"/>
                </a:lnTo>
                <a:lnTo>
                  <a:pt x="0" y="0"/>
                </a:lnTo>
                <a:close/>
              </a:path>
            </a:pathLst>
          </a:custGeom>
          <a:blipFill>
            <a:blip r:embed="rId43"/>
            <a:stretch>
              <a:fillRect/>
            </a:stretch>
          </a:blipFill>
        </p:spPr>
      </p:sp>
      <p:grpSp>
        <p:nvGrpSpPr>
          <p:cNvPr id="167" name="Group 167"/>
          <p:cNvGrpSpPr/>
          <p:nvPr/>
        </p:nvGrpSpPr>
        <p:grpSpPr>
          <a:xfrm>
            <a:off x="4711289" y="1705564"/>
            <a:ext cx="1814218" cy="1153294"/>
            <a:chOff x="0" y="0"/>
            <a:chExt cx="2418958" cy="1537725"/>
          </a:xfrm>
        </p:grpSpPr>
        <p:sp>
          <p:nvSpPr>
            <p:cNvPr id="168" name="Freeform 168"/>
            <p:cNvSpPr/>
            <p:nvPr/>
          </p:nvSpPr>
          <p:spPr>
            <a:xfrm>
              <a:off x="0" y="0"/>
              <a:ext cx="2418958" cy="1536038"/>
            </a:xfrm>
            <a:custGeom>
              <a:avLst/>
              <a:gdLst/>
              <a:ahLst/>
              <a:cxnLst/>
              <a:rect l="l" t="t" r="r" b="b"/>
              <a:pathLst>
                <a:path w="2418958" h="1536038">
                  <a:moveTo>
                    <a:pt x="0" y="0"/>
                  </a:moveTo>
                  <a:lnTo>
                    <a:pt x="2418958" y="0"/>
                  </a:lnTo>
                  <a:lnTo>
                    <a:pt x="2418958" y="1536038"/>
                  </a:lnTo>
                  <a:lnTo>
                    <a:pt x="0" y="15360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4">
                <a:extLst>
                  <a:ext uri="{96DAC541-7B7A-43D3-8B79-37D633B846F1}">
                    <asvg:svgBlip xmlns:asvg="http://schemas.microsoft.com/office/drawing/2016/SVG/main" r:embed="rId4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9" name="Freeform 169"/>
            <p:cNvSpPr/>
            <p:nvPr/>
          </p:nvSpPr>
          <p:spPr>
            <a:xfrm>
              <a:off x="0" y="1687"/>
              <a:ext cx="2418958" cy="1536038"/>
            </a:xfrm>
            <a:custGeom>
              <a:avLst/>
              <a:gdLst/>
              <a:ahLst/>
              <a:cxnLst/>
              <a:rect l="l" t="t" r="r" b="b"/>
              <a:pathLst>
                <a:path w="2418958" h="1536038">
                  <a:moveTo>
                    <a:pt x="0" y="0"/>
                  </a:moveTo>
                  <a:lnTo>
                    <a:pt x="2418958" y="0"/>
                  </a:lnTo>
                  <a:lnTo>
                    <a:pt x="2418958" y="1536038"/>
                  </a:lnTo>
                  <a:lnTo>
                    <a:pt x="0" y="15360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6"/>
              <a:stretch>
                <a:fillRect/>
              </a:stretch>
            </a:blipFill>
          </p:spPr>
        </p:sp>
      </p:grpSp>
      <p:sp>
        <p:nvSpPr>
          <p:cNvPr id="170" name="Freeform 170"/>
          <p:cNvSpPr/>
          <p:nvPr/>
        </p:nvSpPr>
        <p:spPr>
          <a:xfrm>
            <a:off x="9147112" y="1717996"/>
            <a:ext cx="1814218" cy="1152029"/>
          </a:xfrm>
          <a:custGeom>
            <a:avLst/>
            <a:gdLst/>
            <a:ahLst/>
            <a:cxnLst/>
            <a:rect l="l" t="t" r="r" b="b"/>
            <a:pathLst>
              <a:path w="1814218" h="1152029">
                <a:moveTo>
                  <a:pt x="0" y="0"/>
                </a:moveTo>
                <a:lnTo>
                  <a:pt x="1814218" y="0"/>
                </a:lnTo>
                <a:lnTo>
                  <a:pt x="1814218" y="1152028"/>
                </a:lnTo>
                <a:lnTo>
                  <a:pt x="0" y="1152028"/>
                </a:lnTo>
                <a:lnTo>
                  <a:pt x="0" y="0"/>
                </a:lnTo>
                <a:close/>
              </a:path>
            </a:pathLst>
          </a:custGeom>
          <a:blipFill>
            <a:blip r:embed="rId44"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/>
            </a:stretch>
          </a:blipFill>
        </p:spPr>
      </p:sp>
      <p:sp>
        <p:nvSpPr>
          <p:cNvPr id="171" name="TextBox 171"/>
          <p:cNvSpPr txBox="1"/>
          <p:nvPr/>
        </p:nvSpPr>
        <p:spPr>
          <a:xfrm>
            <a:off x="301230" y="3808292"/>
            <a:ext cx="1631387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60"/>
              </a:lnSpc>
              <a:spcBef>
                <a:spcPct val="0"/>
              </a:spcBef>
            </a:pPr>
            <a:r>
              <a:rPr lang="en-US" sz="6400">
                <a:solidFill>
                  <a:srgbClr val="DB0E0E"/>
                </a:solidFill>
                <a:latin typeface="Carlsons Script"/>
                <a:ea typeface="Carlsons Script"/>
                <a:cs typeface="Carlsons Script"/>
                <a:sym typeface="Carlsons Script"/>
              </a:rPr>
              <a:t>she</a:t>
            </a:r>
          </a:p>
        </p:txBody>
      </p:sp>
      <p:sp>
        <p:nvSpPr>
          <p:cNvPr id="172" name="TextBox 172"/>
          <p:cNvSpPr txBox="1"/>
          <p:nvPr/>
        </p:nvSpPr>
        <p:spPr>
          <a:xfrm>
            <a:off x="295908" y="5918239"/>
            <a:ext cx="1631387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60"/>
              </a:lnSpc>
              <a:spcBef>
                <a:spcPct val="0"/>
              </a:spcBef>
            </a:pPr>
            <a:r>
              <a:rPr lang="en-US" sz="6400">
                <a:solidFill>
                  <a:srgbClr val="DB0E0E"/>
                </a:solidFill>
                <a:latin typeface="Carlsons Script"/>
                <a:ea typeface="Carlsons Script"/>
                <a:cs typeface="Carlsons Script"/>
                <a:sym typeface="Carlsons Script"/>
              </a:rPr>
              <a:t>he</a:t>
            </a:r>
          </a:p>
        </p:txBody>
      </p:sp>
      <p:sp>
        <p:nvSpPr>
          <p:cNvPr id="173" name="TextBox 173"/>
          <p:cNvSpPr txBox="1"/>
          <p:nvPr/>
        </p:nvSpPr>
        <p:spPr>
          <a:xfrm>
            <a:off x="295908" y="8097635"/>
            <a:ext cx="1631387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60"/>
              </a:lnSpc>
              <a:spcBef>
                <a:spcPct val="0"/>
              </a:spcBef>
            </a:pPr>
            <a:r>
              <a:rPr lang="en-US" sz="6400">
                <a:solidFill>
                  <a:srgbClr val="DB0E0E"/>
                </a:solidFill>
                <a:latin typeface="Carlsons Script"/>
                <a:ea typeface="Carlsons Script"/>
                <a:cs typeface="Carlsons Script"/>
                <a:sym typeface="Carlsons Script"/>
              </a:rPr>
              <a:t>they</a:t>
            </a:r>
          </a:p>
        </p:txBody>
      </p:sp>
      <p:sp>
        <p:nvSpPr>
          <p:cNvPr id="175" name="Freeform 175"/>
          <p:cNvSpPr/>
          <p:nvPr/>
        </p:nvSpPr>
        <p:spPr>
          <a:xfrm>
            <a:off x="4825605" y="3383683"/>
            <a:ext cx="1628653" cy="1868856"/>
          </a:xfrm>
          <a:custGeom>
            <a:avLst/>
            <a:gdLst/>
            <a:ahLst/>
            <a:cxnLst/>
            <a:rect l="l" t="t" r="r" b="b"/>
            <a:pathLst>
              <a:path w="1628653" h="1868856">
                <a:moveTo>
                  <a:pt x="0" y="0"/>
                </a:moveTo>
                <a:lnTo>
                  <a:pt x="1628653" y="0"/>
                </a:lnTo>
                <a:lnTo>
                  <a:pt x="1628653" y="1868856"/>
                </a:lnTo>
                <a:lnTo>
                  <a:pt x="0" y="1868856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-44448" b="-76"/>
            </a:stretch>
          </a:blipFill>
        </p:spPr>
      </p:sp>
      <p:sp>
        <p:nvSpPr>
          <p:cNvPr id="181" name="Freeform 181"/>
          <p:cNvSpPr/>
          <p:nvPr/>
        </p:nvSpPr>
        <p:spPr>
          <a:xfrm>
            <a:off x="4465921" y="3398581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47">
              <a:extLst>
                <a:ext uri="{96DAC541-7B7A-43D3-8B79-37D633B846F1}">
                  <asvg:svgBlip xmlns:asvg="http://schemas.microsoft.com/office/drawing/2016/SVG/main" r:embed="rId48"/>
                </a:ext>
              </a:extLst>
            </a:blip>
            <a:stretch>
              <a:fillRect b="-92566"/>
            </a:stretch>
          </a:blipFill>
        </p:spPr>
      </p:sp>
      <p:sp>
        <p:nvSpPr>
          <p:cNvPr id="182" name="Freeform 182"/>
          <p:cNvSpPr/>
          <p:nvPr/>
        </p:nvSpPr>
        <p:spPr>
          <a:xfrm>
            <a:off x="6634508" y="3349049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49">
              <a:extLst>
                <a:ext uri="{96DAC541-7B7A-43D3-8B79-37D633B846F1}">
                  <asvg:svgBlip xmlns:asvg="http://schemas.microsoft.com/office/drawing/2016/SVG/main" r:embed="rId50"/>
                </a:ext>
              </a:extLst>
            </a:blip>
            <a:stretch>
              <a:fillRect b="-92566"/>
            </a:stretch>
          </a:blipFill>
        </p:spPr>
      </p:sp>
      <p:sp>
        <p:nvSpPr>
          <p:cNvPr id="183" name="Freeform 183"/>
          <p:cNvSpPr/>
          <p:nvPr/>
        </p:nvSpPr>
        <p:spPr>
          <a:xfrm>
            <a:off x="6627071" y="5533024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49">
              <a:extLst>
                <a:ext uri="{96DAC541-7B7A-43D3-8B79-37D633B846F1}">
                  <asvg:svgBlip xmlns:asvg="http://schemas.microsoft.com/office/drawing/2016/SVG/main" r:embed="rId50"/>
                </a:ext>
              </a:extLst>
            </a:blip>
            <a:stretch>
              <a:fillRect b="-92566"/>
            </a:stretch>
          </a:blipFill>
        </p:spPr>
      </p:sp>
      <p:sp>
        <p:nvSpPr>
          <p:cNvPr id="185" name="Freeform 185"/>
          <p:cNvSpPr/>
          <p:nvPr/>
        </p:nvSpPr>
        <p:spPr>
          <a:xfrm>
            <a:off x="8863256" y="3360094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51">
              <a:extLst>
                <a:ext uri="{96DAC541-7B7A-43D3-8B79-37D633B846F1}">
                  <asvg:svgBlip xmlns:asvg="http://schemas.microsoft.com/office/drawing/2016/SVG/main" r:embed="rId52"/>
                </a:ext>
              </a:extLst>
            </a:blip>
            <a:stretch>
              <a:fillRect b="-92566"/>
            </a:stretch>
          </a:blipFill>
        </p:spPr>
      </p:sp>
      <p:sp>
        <p:nvSpPr>
          <p:cNvPr id="186" name="Freeform 186"/>
          <p:cNvSpPr/>
          <p:nvPr/>
        </p:nvSpPr>
        <p:spPr>
          <a:xfrm>
            <a:off x="8825001" y="5556352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1"/>
                </a:lnTo>
                <a:lnTo>
                  <a:pt x="0" y="1975731"/>
                </a:lnTo>
                <a:lnTo>
                  <a:pt x="0" y="0"/>
                </a:lnTo>
                <a:close/>
              </a:path>
            </a:pathLst>
          </a:custGeom>
          <a:blipFill>
            <a:blip r:embed="rId51">
              <a:extLst>
                <a:ext uri="{96DAC541-7B7A-43D3-8B79-37D633B846F1}">
                  <asvg:svgBlip xmlns:asvg="http://schemas.microsoft.com/office/drawing/2016/SVG/main" r:embed="rId52"/>
                </a:ext>
              </a:extLst>
            </a:blip>
            <a:stretch>
              <a:fillRect b="-92566"/>
            </a:stretch>
          </a:blipFill>
        </p:spPr>
      </p:sp>
      <p:sp>
        <p:nvSpPr>
          <p:cNvPr id="192" name="Freeform 192"/>
          <p:cNvSpPr/>
          <p:nvPr/>
        </p:nvSpPr>
        <p:spPr>
          <a:xfrm>
            <a:off x="13282685" y="5533367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53">
              <a:extLst>
                <a:ext uri="{96DAC541-7B7A-43D3-8B79-37D633B846F1}">
                  <asvg:svgBlip xmlns:asvg="http://schemas.microsoft.com/office/drawing/2016/SVG/main" r:embed="rId54"/>
                </a:ext>
              </a:extLst>
            </a:blip>
            <a:stretch>
              <a:fillRect b="-92566"/>
            </a:stretch>
          </a:blipFill>
        </p:spPr>
      </p:sp>
      <p:sp>
        <p:nvSpPr>
          <p:cNvPr id="194" name="Freeform 194"/>
          <p:cNvSpPr/>
          <p:nvPr/>
        </p:nvSpPr>
        <p:spPr>
          <a:xfrm>
            <a:off x="4698725" y="7722415"/>
            <a:ext cx="1753696" cy="1916607"/>
          </a:xfrm>
          <a:custGeom>
            <a:avLst/>
            <a:gdLst/>
            <a:ahLst/>
            <a:cxnLst/>
            <a:rect l="l" t="t" r="r" b="b"/>
            <a:pathLst>
              <a:path w="1753696" h="1916607">
                <a:moveTo>
                  <a:pt x="0" y="0"/>
                </a:moveTo>
                <a:lnTo>
                  <a:pt x="1753696" y="0"/>
                </a:lnTo>
                <a:lnTo>
                  <a:pt x="1753696" y="1916607"/>
                </a:lnTo>
                <a:lnTo>
                  <a:pt x="0" y="1916607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195" name="Freeform 195"/>
          <p:cNvSpPr/>
          <p:nvPr/>
        </p:nvSpPr>
        <p:spPr>
          <a:xfrm>
            <a:off x="4445491" y="7731251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47">
              <a:extLst>
                <a:ext uri="{96DAC541-7B7A-43D3-8B79-37D633B846F1}">
                  <asvg:svgBlip xmlns:asvg="http://schemas.microsoft.com/office/drawing/2016/SVG/main" r:embed="rId48"/>
                </a:ext>
              </a:extLst>
            </a:blip>
            <a:stretch>
              <a:fillRect b="-92566"/>
            </a:stretch>
          </a:blipFill>
        </p:spPr>
      </p:sp>
      <p:sp>
        <p:nvSpPr>
          <p:cNvPr id="213" name="Freeform 73">
            <a:extLst>
              <a:ext uri="{FF2B5EF4-FFF2-40B4-BE49-F238E27FC236}">
                <a16:creationId xmlns:a16="http://schemas.microsoft.com/office/drawing/2014/main" id="{CFCD2B3F-4207-56B4-4C2B-61D54EAA8E16}"/>
              </a:ext>
            </a:extLst>
          </p:cNvPr>
          <p:cNvSpPr/>
          <p:nvPr/>
        </p:nvSpPr>
        <p:spPr>
          <a:xfrm>
            <a:off x="16113748" y="5630084"/>
            <a:ext cx="1381300" cy="1841733"/>
          </a:xfrm>
          <a:custGeom>
            <a:avLst/>
            <a:gdLst/>
            <a:ahLst/>
            <a:cxnLst/>
            <a:rect l="l" t="t" r="r" b="b"/>
            <a:pathLst>
              <a:path w="1381300" h="1841733">
                <a:moveTo>
                  <a:pt x="0" y="0"/>
                </a:moveTo>
                <a:lnTo>
                  <a:pt x="1381300" y="0"/>
                </a:lnTo>
                <a:lnTo>
                  <a:pt x="1381300" y="1841734"/>
                </a:lnTo>
                <a:lnTo>
                  <a:pt x="0" y="1841734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214" name="Freeform 83">
            <a:extLst>
              <a:ext uri="{FF2B5EF4-FFF2-40B4-BE49-F238E27FC236}">
                <a16:creationId xmlns:a16="http://schemas.microsoft.com/office/drawing/2014/main" id="{BBD09AD0-9B29-94D3-0590-3389E99061CD}"/>
              </a:ext>
            </a:extLst>
          </p:cNvPr>
          <p:cNvSpPr/>
          <p:nvPr/>
        </p:nvSpPr>
        <p:spPr>
          <a:xfrm>
            <a:off x="15864702" y="5547725"/>
            <a:ext cx="1753696" cy="1916607"/>
          </a:xfrm>
          <a:custGeom>
            <a:avLst/>
            <a:gdLst/>
            <a:ahLst/>
            <a:cxnLst/>
            <a:rect l="l" t="t" r="r" b="b"/>
            <a:pathLst>
              <a:path w="1753696" h="1916607">
                <a:moveTo>
                  <a:pt x="0" y="0"/>
                </a:moveTo>
                <a:lnTo>
                  <a:pt x="1753696" y="0"/>
                </a:lnTo>
                <a:lnTo>
                  <a:pt x="1753696" y="1916607"/>
                </a:lnTo>
                <a:lnTo>
                  <a:pt x="0" y="1916607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215" name="Freeform 98">
            <a:extLst>
              <a:ext uri="{FF2B5EF4-FFF2-40B4-BE49-F238E27FC236}">
                <a16:creationId xmlns:a16="http://schemas.microsoft.com/office/drawing/2014/main" id="{15991C6F-F58C-001E-588E-F8C277735405}"/>
              </a:ext>
            </a:extLst>
          </p:cNvPr>
          <p:cNvSpPr/>
          <p:nvPr/>
        </p:nvSpPr>
        <p:spPr>
          <a:xfrm>
            <a:off x="15749787" y="5505369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a:blipFill>
        </p:spPr>
      </p:sp>
      <p:sp>
        <p:nvSpPr>
          <p:cNvPr id="216" name="Freeform 112">
            <a:extLst>
              <a:ext uri="{FF2B5EF4-FFF2-40B4-BE49-F238E27FC236}">
                <a16:creationId xmlns:a16="http://schemas.microsoft.com/office/drawing/2014/main" id="{618DFB7C-0D62-3CD5-DE0C-1D36AE5C73A3}"/>
              </a:ext>
            </a:extLst>
          </p:cNvPr>
          <p:cNvSpPr/>
          <p:nvPr/>
        </p:nvSpPr>
        <p:spPr>
          <a:xfrm>
            <a:off x="15629158" y="5558662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55">
              <a:extLst>
                <a:ext uri="{96DAC541-7B7A-43D3-8B79-37D633B846F1}">
                  <asvg:svgBlip xmlns:asvg="http://schemas.microsoft.com/office/drawing/2016/SVG/main" r:embed="rId56"/>
                </a:ext>
              </a:extLst>
            </a:blip>
            <a:stretch>
              <a:fillRect b="-92566"/>
            </a:stretch>
          </a:blipFill>
        </p:spPr>
      </p:sp>
      <p:sp>
        <p:nvSpPr>
          <p:cNvPr id="217" name="Freeform 73">
            <a:extLst>
              <a:ext uri="{FF2B5EF4-FFF2-40B4-BE49-F238E27FC236}">
                <a16:creationId xmlns:a16="http://schemas.microsoft.com/office/drawing/2014/main" id="{DCB8CF48-58E8-7A49-FE52-7DAE5785BAEC}"/>
              </a:ext>
            </a:extLst>
          </p:cNvPr>
          <p:cNvSpPr/>
          <p:nvPr/>
        </p:nvSpPr>
        <p:spPr>
          <a:xfrm>
            <a:off x="16158894" y="7838791"/>
            <a:ext cx="1381300" cy="1841733"/>
          </a:xfrm>
          <a:custGeom>
            <a:avLst/>
            <a:gdLst/>
            <a:ahLst/>
            <a:cxnLst/>
            <a:rect l="l" t="t" r="r" b="b"/>
            <a:pathLst>
              <a:path w="1381300" h="1841733">
                <a:moveTo>
                  <a:pt x="0" y="0"/>
                </a:moveTo>
                <a:lnTo>
                  <a:pt x="1381300" y="0"/>
                </a:lnTo>
                <a:lnTo>
                  <a:pt x="1381300" y="1841734"/>
                </a:lnTo>
                <a:lnTo>
                  <a:pt x="0" y="1841734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218" name="Freeform 83">
            <a:extLst>
              <a:ext uri="{FF2B5EF4-FFF2-40B4-BE49-F238E27FC236}">
                <a16:creationId xmlns:a16="http://schemas.microsoft.com/office/drawing/2014/main" id="{50C92029-6D70-C0AF-D738-9CF437E04C30}"/>
              </a:ext>
            </a:extLst>
          </p:cNvPr>
          <p:cNvSpPr/>
          <p:nvPr/>
        </p:nvSpPr>
        <p:spPr>
          <a:xfrm>
            <a:off x="15927550" y="7741974"/>
            <a:ext cx="1753696" cy="1916607"/>
          </a:xfrm>
          <a:custGeom>
            <a:avLst/>
            <a:gdLst/>
            <a:ahLst/>
            <a:cxnLst/>
            <a:rect l="l" t="t" r="r" b="b"/>
            <a:pathLst>
              <a:path w="1753696" h="1916607">
                <a:moveTo>
                  <a:pt x="0" y="0"/>
                </a:moveTo>
                <a:lnTo>
                  <a:pt x="1753696" y="0"/>
                </a:lnTo>
                <a:lnTo>
                  <a:pt x="1753696" y="1916607"/>
                </a:lnTo>
                <a:lnTo>
                  <a:pt x="0" y="1916607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219" name="Freeform 98">
            <a:extLst>
              <a:ext uri="{FF2B5EF4-FFF2-40B4-BE49-F238E27FC236}">
                <a16:creationId xmlns:a16="http://schemas.microsoft.com/office/drawing/2014/main" id="{F1F23A26-5870-C45F-5C99-EB0030A0AAE5}"/>
              </a:ext>
            </a:extLst>
          </p:cNvPr>
          <p:cNvSpPr/>
          <p:nvPr/>
        </p:nvSpPr>
        <p:spPr>
          <a:xfrm>
            <a:off x="15794933" y="7714076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a:blipFill>
        </p:spPr>
      </p:sp>
      <p:sp>
        <p:nvSpPr>
          <p:cNvPr id="220" name="Freeform 112">
            <a:extLst>
              <a:ext uri="{FF2B5EF4-FFF2-40B4-BE49-F238E27FC236}">
                <a16:creationId xmlns:a16="http://schemas.microsoft.com/office/drawing/2014/main" id="{F6054A0F-C818-223E-9A90-8A030CA0FD86}"/>
              </a:ext>
            </a:extLst>
          </p:cNvPr>
          <p:cNvSpPr/>
          <p:nvPr/>
        </p:nvSpPr>
        <p:spPr>
          <a:xfrm>
            <a:off x="15674304" y="7767369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55">
              <a:extLst>
                <a:ext uri="{96DAC541-7B7A-43D3-8B79-37D633B846F1}">
                  <asvg:svgBlip xmlns:asvg="http://schemas.microsoft.com/office/drawing/2016/SVG/main" r:embed="rId56"/>
                </a:ext>
              </a:extLst>
            </a:blip>
            <a:stretch>
              <a:fillRect b="-92566"/>
            </a:stretch>
          </a:blipFill>
        </p:spPr>
      </p:sp>
      <p:sp>
        <p:nvSpPr>
          <p:cNvPr id="231" name="Freeform 300">
            <a:extLst>
              <a:ext uri="{FF2B5EF4-FFF2-40B4-BE49-F238E27FC236}">
                <a16:creationId xmlns:a16="http://schemas.microsoft.com/office/drawing/2014/main" id="{0FFDCEC6-84B9-2620-12F2-09388ACD8F0B}"/>
              </a:ext>
            </a:extLst>
          </p:cNvPr>
          <p:cNvSpPr/>
          <p:nvPr/>
        </p:nvSpPr>
        <p:spPr>
          <a:xfrm>
            <a:off x="4542240" y="5458850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71">
            <a:extLst>
              <a:ext uri="{FF2B5EF4-FFF2-40B4-BE49-F238E27FC236}">
                <a16:creationId xmlns:a16="http://schemas.microsoft.com/office/drawing/2014/main" id="{BAA38A4F-0CD2-C5EE-35EC-F0A1433CFA6A}"/>
              </a:ext>
            </a:extLst>
          </p:cNvPr>
          <p:cNvSpPr/>
          <p:nvPr/>
        </p:nvSpPr>
        <p:spPr>
          <a:xfrm>
            <a:off x="11572318" y="3420153"/>
            <a:ext cx="1381300" cy="1841733"/>
          </a:xfrm>
          <a:custGeom>
            <a:avLst/>
            <a:gdLst/>
            <a:ahLst/>
            <a:cxnLst/>
            <a:rect l="l" t="t" r="r" b="b"/>
            <a:pathLst>
              <a:path w="1381300" h="1841733">
                <a:moveTo>
                  <a:pt x="0" y="0"/>
                </a:moveTo>
                <a:lnTo>
                  <a:pt x="1381300" y="0"/>
                </a:lnTo>
                <a:lnTo>
                  <a:pt x="1381300" y="1841733"/>
                </a:lnTo>
                <a:lnTo>
                  <a:pt x="0" y="1841733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5" name="Freeform 89">
            <a:extLst>
              <a:ext uri="{FF2B5EF4-FFF2-40B4-BE49-F238E27FC236}">
                <a16:creationId xmlns:a16="http://schemas.microsoft.com/office/drawing/2014/main" id="{203905B2-D28E-CC85-1FC2-57C6F78B6003}"/>
              </a:ext>
            </a:extLst>
          </p:cNvPr>
          <p:cNvSpPr/>
          <p:nvPr/>
        </p:nvSpPr>
        <p:spPr>
          <a:xfrm>
            <a:off x="11458886" y="3347960"/>
            <a:ext cx="1628653" cy="1868856"/>
          </a:xfrm>
          <a:custGeom>
            <a:avLst/>
            <a:gdLst/>
            <a:ahLst/>
            <a:cxnLst/>
            <a:rect l="l" t="t" r="r" b="b"/>
            <a:pathLst>
              <a:path w="1628653" h="1868856">
                <a:moveTo>
                  <a:pt x="0" y="0"/>
                </a:moveTo>
                <a:lnTo>
                  <a:pt x="1628653" y="0"/>
                </a:lnTo>
                <a:lnTo>
                  <a:pt x="1628653" y="1868855"/>
                </a:lnTo>
                <a:lnTo>
                  <a:pt x="0" y="1868855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-44448" b="-76"/>
            </a:stretch>
          </a:blipFill>
        </p:spPr>
      </p:sp>
      <p:sp>
        <p:nvSpPr>
          <p:cNvPr id="6" name="Freeform 108">
            <a:extLst>
              <a:ext uri="{FF2B5EF4-FFF2-40B4-BE49-F238E27FC236}">
                <a16:creationId xmlns:a16="http://schemas.microsoft.com/office/drawing/2014/main" id="{5D6817FF-1A1D-1B55-1EB4-411D8847EBF7}"/>
              </a:ext>
            </a:extLst>
          </p:cNvPr>
          <p:cNvSpPr/>
          <p:nvPr/>
        </p:nvSpPr>
        <p:spPr>
          <a:xfrm>
            <a:off x="11188411" y="3293189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190">
            <a:extLst>
              <a:ext uri="{FF2B5EF4-FFF2-40B4-BE49-F238E27FC236}">
                <a16:creationId xmlns:a16="http://schemas.microsoft.com/office/drawing/2014/main" id="{278E6E4D-31C0-B0F0-7E92-631971AB9C6B}"/>
              </a:ext>
            </a:extLst>
          </p:cNvPr>
          <p:cNvSpPr/>
          <p:nvPr/>
        </p:nvSpPr>
        <p:spPr>
          <a:xfrm>
            <a:off x="11060087" y="3323292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57">
              <a:extLst>
                <a:ext uri="{96DAC541-7B7A-43D3-8B79-37D633B846F1}">
                  <asvg:svgBlip xmlns:asvg="http://schemas.microsoft.com/office/drawing/2016/SVG/main" r:embed="rId58"/>
                </a:ext>
              </a:extLst>
            </a:blip>
            <a:stretch>
              <a:fillRect b="-92566"/>
            </a:stretch>
          </a:blipFill>
        </p:spPr>
      </p:sp>
      <p:sp>
        <p:nvSpPr>
          <p:cNvPr id="8" name="Freeform 301">
            <a:extLst>
              <a:ext uri="{FF2B5EF4-FFF2-40B4-BE49-F238E27FC236}">
                <a16:creationId xmlns:a16="http://schemas.microsoft.com/office/drawing/2014/main" id="{0AAAB790-269A-1866-F20A-41460FF28A1B}"/>
              </a:ext>
            </a:extLst>
          </p:cNvPr>
          <p:cNvSpPr/>
          <p:nvPr/>
        </p:nvSpPr>
        <p:spPr>
          <a:xfrm>
            <a:off x="4952021" y="5616516"/>
            <a:ext cx="1381300" cy="1841733"/>
          </a:xfrm>
          <a:custGeom>
            <a:avLst/>
            <a:gdLst/>
            <a:ahLst/>
            <a:cxnLst/>
            <a:rect l="l" t="t" r="r" b="b"/>
            <a:pathLst>
              <a:path w="1381300" h="1841733">
                <a:moveTo>
                  <a:pt x="0" y="0"/>
                </a:moveTo>
                <a:lnTo>
                  <a:pt x="1381300" y="0"/>
                </a:lnTo>
                <a:lnTo>
                  <a:pt x="1381300" y="1841734"/>
                </a:lnTo>
                <a:lnTo>
                  <a:pt x="0" y="1841734"/>
                </a:lnTo>
                <a:lnTo>
                  <a:pt x="0" y="0"/>
                </a:lnTo>
                <a:close/>
              </a:path>
            </a:pathLst>
          </a:custGeom>
          <a:blipFill>
            <a:blip r:embed="rId35"/>
            <a:stretch>
              <a:fillRect/>
            </a:stretch>
          </a:blipFill>
        </p:spPr>
      </p:sp>
      <p:sp>
        <p:nvSpPr>
          <p:cNvPr id="2" name="Freeform 92">
            <a:extLst>
              <a:ext uri="{FF2B5EF4-FFF2-40B4-BE49-F238E27FC236}">
                <a16:creationId xmlns:a16="http://schemas.microsoft.com/office/drawing/2014/main" id="{982243A7-49EC-12ED-04D1-85B169BFEE0B}"/>
              </a:ext>
            </a:extLst>
          </p:cNvPr>
          <p:cNvSpPr/>
          <p:nvPr/>
        </p:nvSpPr>
        <p:spPr>
          <a:xfrm>
            <a:off x="4877342" y="5704151"/>
            <a:ext cx="1522915" cy="1522915"/>
          </a:xfrm>
          <a:custGeom>
            <a:avLst/>
            <a:gdLst/>
            <a:ahLst/>
            <a:cxnLst/>
            <a:rect l="l" t="t" r="r" b="b"/>
            <a:pathLst>
              <a:path w="1522915" h="1522915">
                <a:moveTo>
                  <a:pt x="0" y="0"/>
                </a:moveTo>
                <a:lnTo>
                  <a:pt x="1522915" y="0"/>
                </a:lnTo>
                <a:lnTo>
                  <a:pt x="1522915" y="1522915"/>
                </a:lnTo>
                <a:lnTo>
                  <a:pt x="0" y="1522915"/>
                </a:lnTo>
                <a:lnTo>
                  <a:pt x="0" y="0"/>
                </a:lnTo>
                <a:close/>
              </a:path>
            </a:pathLst>
          </a:custGeom>
          <a:blipFill>
            <a:blip r:embed="rId59">
              <a:extLst>
                <a:ext uri="{96DAC541-7B7A-43D3-8B79-37D633B846F1}">
                  <asvg:svgBlip xmlns:asvg="http://schemas.microsoft.com/office/drawing/2016/SVG/main" r:embed="rId6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9" name="Freeform 302">
            <a:extLst>
              <a:ext uri="{FF2B5EF4-FFF2-40B4-BE49-F238E27FC236}">
                <a16:creationId xmlns:a16="http://schemas.microsoft.com/office/drawing/2014/main" id="{B3CC18D4-B6EE-428D-F133-55BCC7C81A9C}"/>
              </a:ext>
            </a:extLst>
          </p:cNvPr>
          <p:cNvSpPr/>
          <p:nvPr/>
        </p:nvSpPr>
        <p:spPr>
          <a:xfrm>
            <a:off x="4468041" y="5529961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47">
              <a:extLst>
                <a:ext uri="{96DAC541-7B7A-43D3-8B79-37D633B846F1}">
                  <asvg:svgBlip xmlns:asvg="http://schemas.microsoft.com/office/drawing/2016/SVG/main" r:embed="rId48"/>
                </a:ext>
              </a:extLst>
            </a:blip>
            <a:stretch>
              <a:fillRect b="-92566"/>
            </a:stretch>
          </a:blipFill>
        </p:spPr>
      </p:sp>
      <p:sp>
        <p:nvSpPr>
          <p:cNvPr id="10" name="Freeform 83">
            <a:extLst>
              <a:ext uri="{FF2B5EF4-FFF2-40B4-BE49-F238E27FC236}">
                <a16:creationId xmlns:a16="http://schemas.microsoft.com/office/drawing/2014/main" id="{6C7E8AA9-DC9E-3038-16B8-7B3935901B5B}"/>
              </a:ext>
            </a:extLst>
          </p:cNvPr>
          <p:cNvSpPr/>
          <p:nvPr/>
        </p:nvSpPr>
        <p:spPr>
          <a:xfrm>
            <a:off x="11416206" y="7722829"/>
            <a:ext cx="1753696" cy="1916607"/>
          </a:xfrm>
          <a:custGeom>
            <a:avLst/>
            <a:gdLst/>
            <a:ahLst/>
            <a:cxnLst/>
            <a:rect l="l" t="t" r="r" b="b"/>
            <a:pathLst>
              <a:path w="1753696" h="1916607">
                <a:moveTo>
                  <a:pt x="0" y="0"/>
                </a:moveTo>
                <a:lnTo>
                  <a:pt x="1753696" y="0"/>
                </a:lnTo>
                <a:lnTo>
                  <a:pt x="1753696" y="1916607"/>
                </a:lnTo>
                <a:lnTo>
                  <a:pt x="0" y="1916607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11" name="Freeform 178">
            <a:extLst>
              <a:ext uri="{FF2B5EF4-FFF2-40B4-BE49-F238E27FC236}">
                <a16:creationId xmlns:a16="http://schemas.microsoft.com/office/drawing/2014/main" id="{0A50C32F-7C86-0273-E217-24BF729380FC}"/>
              </a:ext>
            </a:extLst>
          </p:cNvPr>
          <p:cNvSpPr/>
          <p:nvPr/>
        </p:nvSpPr>
        <p:spPr>
          <a:xfrm>
            <a:off x="16112025" y="3498759"/>
            <a:ext cx="1325775" cy="1713805"/>
          </a:xfrm>
          <a:custGeom>
            <a:avLst/>
            <a:gdLst/>
            <a:ahLst/>
            <a:cxnLst/>
            <a:rect l="l" t="t" r="r" b="b"/>
            <a:pathLst>
              <a:path w="1325775" h="1713805">
                <a:moveTo>
                  <a:pt x="0" y="0"/>
                </a:moveTo>
                <a:lnTo>
                  <a:pt x="1325775" y="0"/>
                </a:lnTo>
                <a:lnTo>
                  <a:pt x="1325775" y="1713805"/>
                </a:lnTo>
                <a:lnTo>
                  <a:pt x="0" y="1713805"/>
                </a:lnTo>
                <a:lnTo>
                  <a:pt x="0" y="0"/>
                </a:lnTo>
                <a:close/>
              </a:path>
            </a:pathLst>
          </a:custGeom>
          <a:blipFill>
            <a:blip r:embed="rId61"/>
            <a:stretch>
              <a:fillRect l="-332" r="-230" b="-379"/>
            </a:stretch>
          </a:blipFill>
        </p:spPr>
      </p:sp>
      <p:sp>
        <p:nvSpPr>
          <p:cNvPr id="190" name="Freeform 190"/>
          <p:cNvSpPr/>
          <p:nvPr/>
        </p:nvSpPr>
        <p:spPr>
          <a:xfrm>
            <a:off x="11091710" y="7697264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57">
              <a:extLst>
                <a:ext uri="{96DAC541-7B7A-43D3-8B79-37D633B846F1}">
                  <asvg:svgBlip xmlns:asvg="http://schemas.microsoft.com/office/drawing/2016/SVG/main" r:embed="rId58"/>
                </a:ext>
              </a:extLst>
            </a:blip>
            <a:stretch>
              <a:fillRect b="-92566"/>
            </a:stretch>
          </a:blipFill>
        </p:spPr>
      </p:sp>
      <p:sp>
        <p:nvSpPr>
          <p:cNvPr id="12" name="Freeform 69">
            <a:extLst>
              <a:ext uri="{FF2B5EF4-FFF2-40B4-BE49-F238E27FC236}">
                <a16:creationId xmlns:a16="http://schemas.microsoft.com/office/drawing/2014/main" id="{20D1DA9B-E3AF-0209-06C9-D733D22F1A09}"/>
              </a:ext>
            </a:extLst>
          </p:cNvPr>
          <p:cNvSpPr/>
          <p:nvPr/>
        </p:nvSpPr>
        <p:spPr>
          <a:xfrm>
            <a:off x="13853108" y="7860783"/>
            <a:ext cx="1381300" cy="1841733"/>
          </a:xfrm>
          <a:custGeom>
            <a:avLst/>
            <a:gdLst/>
            <a:ahLst/>
            <a:cxnLst/>
            <a:rect l="l" t="t" r="r" b="b"/>
            <a:pathLst>
              <a:path w="1381300" h="1841733">
                <a:moveTo>
                  <a:pt x="0" y="0"/>
                </a:moveTo>
                <a:lnTo>
                  <a:pt x="1381300" y="0"/>
                </a:lnTo>
                <a:lnTo>
                  <a:pt x="1381300" y="1841734"/>
                </a:lnTo>
                <a:lnTo>
                  <a:pt x="0" y="184173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3" name="Freeform 79">
            <a:extLst>
              <a:ext uri="{FF2B5EF4-FFF2-40B4-BE49-F238E27FC236}">
                <a16:creationId xmlns:a16="http://schemas.microsoft.com/office/drawing/2014/main" id="{FD95D525-D941-2E04-C70A-3B09913E2976}"/>
              </a:ext>
            </a:extLst>
          </p:cNvPr>
          <p:cNvSpPr/>
          <p:nvPr/>
        </p:nvSpPr>
        <p:spPr>
          <a:xfrm>
            <a:off x="13675729" y="7808026"/>
            <a:ext cx="1753696" cy="1916607"/>
          </a:xfrm>
          <a:custGeom>
            <a:avLst/>
            <a:gdLst/>
            <a:ahLst/>
            <a:cxnLst/>
            <a:rect l="l" t="t" r="r" b="b"/>
            <a:pathLst>
              <a:path w="1753696" h="1916607">
                <a:moveTo>
                  <a:pt x="0" y="0"/>
                </a:moveTo>
                <a:lnTo>
                  <a:pt x="1753696" y="0"/>
                </a:lnTo>
                <a:lnTo>
                  <a:pt x="1753696" y="1916607"/>
                </a:lnTo>
                <a:lnTo>
                  <a:pt x="0" y="1916607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14" name="Freeform 97">
            <a:extLst>
              <a:ext uri="{FF2B5EF4-FFF2-40B4-BE49-F238E27FC236}">
                <a16:creationId xmlns:a16="http://schemas.microsoft.com/office/drawing/2014/main" id="{11985863-F5B1-EB37-E8F9-C59F00DAFFC5}"/>
              </a:ext>
            </a:extLst>
          </p:cNvPr>
          <p:cNvSpPr/>
          <p:nvPr/>
        </p:nvSpPr>
        <p:spPr>
          <a:xfrm>
            <a:off x="13509389" y="7708319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91">
            <a:extLst>
              <a:ext uri="{FF2B5EF4-FFF2-40B4-BE49-F238E27FC236}">
                <a16:creationId xmlns:a16="http://schemas.microsoft.com/office/drawing/2014/main" id="{6D074CB4-801D-4439-0D7D-2C36BB94E5E9}"/>
              </a:ext>
            </a:extLst>
          </p:cNvPr>
          <p:cNvSpPr/>
          <p:nvPr/>
        </p:nvSpPr>
        <p:spPr>
          <a:xfrm>
            <a:off x="13352173" y="7790022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1"/>
                </a:lnTo>
                <a:lnTo>
                  <a:pt x="0" y="1975731"/>
                </a:lnTo>
                <a:lnTo>
                  <a:pt x="0" y="0"/>
                </a:lnTo>
                <a:close/>
              </a:path>
            </a:pathLst>
          </a:custGeom>
          <a:blipFill>
            <a:blip r:embed="rId53">
              <a:extLst>
                <a:ext uri="{96DAC541-7B7A-43D3-8B79-37D633B846F1}">
                  <asvg:svgBlip xmlns:asvg="http://schemas.microsoft.com/office/drawing/2016/SVG/main" r:embed="rId54"/>
                </a:ext>
              </a:extLst>
            </a:blip>
            <a:stretch>
              <a:fillRect b="-92566"/>
            </a:stretch>
          </a:blipFill>
        </p:spPr>
      </p:sp>
      <p:sp>
        <p:nvSpPr>
          <p:cNvPr id="16" name="Freeform 62">
            <a:extLst>
              <a:ext uri="{FF2B5EF4-FFF2-40B4-BE49-F238E27FC236}">
                <a16:creationId xmlns:a16="http://schemas.microsoft.com/office/drawing/2014/main" id="{CA2F47C8-5A6F-0B9C-FA96-20007F2D7D4A}"/>
              </a:ext>
            </a:extLst>
          </p:cNvPr>
          <p:cNvSpPr/>
          <p:nvPr/>
        </p:nvSpPr>
        <p:spPr>
          <a:xfrm>
            <a:off x="13769974" y="3441820"/>
            <a:ext cx="1381300" cy="1841733"/>
          </a:xfrm>
          <a:custGeom>
            <a:avLst/>
            <a:gdLst/>
            <a:ahLst/>
            <a:cxnLst/>
            <a:rect l="l" t="t" r="r" b="b"/>
            <a:pathLst>
              <a:path w="1381300" h="1841733">
                <a:moveTo>
                  <a:pt x="0" y="0"/>
                </a:moveTo>
                <a:lnTo>
                  <a:pt x="1381300" y="0"/>
                </a:lnTo>
                <a:lnTo>
                  <a:pt x="1381300" y="1841733"/>
                </a:lnTo>
                <a:lnTo>
                  <a:pt x="0" y="184173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7" name="Freeform 939">
            <a:extLst>
              <a:ext uri="{FF2B5EF4-FFF2-40B4-BE49-F238E27FC236}">
                <a16:creationId xmlns:a16="http://schemas.microsoft.com/office/drawing/2014/main" id="{B4CB126E-8FF0-D6D3-56E6-947817147F47}"/>
              </a:ext>
            </a:extLst>
          </p:cNvPr>
          <p:cNvSpPr/>
          <p:nvPr/>
        </p:nvSpPr>
        <p:spPr>
          <a:xfrm>
            <a:off x="13684209" y="3501906"/>
            <a:ext cx="1522915" cy="1522915"/>
          </a:xfrm>
          <a:custGeom>
            <a:avLst/>
            <a:gdLst/>
            <a:ahLst/>
            <a:cxnLst/>
            <a:rect l="l" t="t" r="r" b="b"/>
            <a:pathLst>
              <a:path w="1522915" h="1522915">
                <a:moveTo>
                  <a:pt x="0" y="0"/>
                </a:moveTo>
                <a:lnTo>
                  <a:pt x="1522916" y="0"/>
                </a:lnTo>
                <a:lnTo>
                  <a:pt x="1522916" y="1522916"/>
                </a:lnTo>
                <a:lnTo>
                  <a:pt x="0" y="1522916"/>
                </a:lnTo>
                <a:lnTo>
                  <a:pt x="0" y="0"/>
                </a:lnTo>
                <a:close/>
              </a:path>
            </a:pathLst>
          </a:custGeom>
          <a:blipFill>
            <a:blip r:embed="rId59">
              <a:extLst>
                <a:ext uri="{96DAC541-7B7A-43D3-8B79-37D633B846F1}">
                  <asvg:svgBlip xmlns:asvg="http://schemas.microsoft.com/office/drawing/2016/SVG/main" r:embed="rId60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09">
            <a:extLst>
              <a:ext uri="{FF2B5EF4-FFF2-40B4-BE49-F238E27FC236}">
                <a16:creationId xmlns:a16="http://schemas.microsoft.com/office/drawing/2014/main" id="{5987CAA0-30CF-5DC6-F642-A1CA16B72FBA}"/>
              </a:ext>
            </a:extLst>
          </p:cNvPr>
          <p:cNvSpPr/>
          <p:nvPr/>
        </p:nvSpPr>
        <p:spPr>
          <a:xfrm>
            <a:off x="13405763" y="3308333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3">
            <a:extLst>
              <a:ext uri="{FF2B5EF4-FFF2-40B4-BE49-F238E27FC236}">
                <a16:creationId xmlns:a16="http://schemas.microsoft.com/office/drawing/2014/main" id="{BE198FC7-754A-4A96-016B-D22F7F586B9C}"/>
              </a:ext>
            </a:extLst>
          </p:cNvPr>
          <p:cNvSpPr/>
          <p:nvPr/>
        </p:nvSpPr>
        <p:spPr>
          <a:xfrm>
            <a:off x="13285545" y="3360039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53">
              <a:extLst>
                <a:ext uri="{96DAC541-7B7A-43D3-8B79-37D633B846F1}">
                  <asvg:svgBlip xmlns:asvg="http://schemas.microsoft.com/office/drawing/2016/SVG/main" r:embed="rId54"/>
                </a:ext>
              </a:extLst>
            </a:blip>
            <a:stretch>
              <a:fillRect b="-92566"/>
            </a:stretch>
          </a:blipFill>
        </p:spPr>
      </p:sp>
      <p:sp>
        <p:nvSpPr>
          <p:cNvPr id="20" name="Freeform 93">
            <a:extLst>
              <a:ext uri="{FF2B5EF4-FFF2-40B4-BE49-F238E27FC236}">
                <a16:creationId xmlns:a16="http://schemas.microsoft.com/office/drawing/2014/main" id="{A4D891C2-DE86-CB0E-EFDC-E4ABD6878F9A}"/>
              </a:ext>
            </a:extLst>
          </p:cNvPr>
          <p:cNvSpPr/>
          <p:nvPr/>
        </p:nvSpPr>
        <p:spPr>
          <a:xfrm>
            <a:off x="11514996" y="5721653"/>
            <a:ext cx="1522915" cy="1522915"/>
          </a:xfrm>
          <a:custGeom>
            <a:avLst/>
            <a:gdLst/>
            <a:ahLst/>
            <a:cxnLst/>
            <a:rect l="l" t="t" r="r" b="b"/>
            <a:pathLst>
              <a:path w="1522915" h="1522915">
                <a:moveTo>
                  <a:pt x="0" y="0"/>
                </a:moveTo>
                <a:lnTo>
                  <a:pt x="1522916" y="0"/>
                </a:lnTo>
                <a:lnTo>
                  <a:pt x="1522916" y="1522916"/>
                </a:lnTo>
                <a:lnTo>
                  <a:pt x="0" y="1522916"/>
                </a:lnTo>
                <a:lnTo>
                  <a:pt x="0" y="0"/>
                </a:lnTo>
                <a:close/>
              </a:path>
            </a:pathLst>
          </a:custGeom>
          <a:blipFill>
            <a:blip r:embed="rId59">
              <a:extLst>
                <a:ext uri="{96DAC541-7B7A-43D3-8B79-37D633B846F1}">
                  <asvg:svgBlip xmlns:asvg="http://schemas.microsoft.com/office/drawing/2016/SVG/main" r:embed="rId60"/>
                </a:ext>
              </a:extLst>
            </a:blip>
            <a:stretch>
              <a:fillRect/>
            </a:stretch>
          </a:blipFill>
        </p:spPr>
      </p:sp>
      <p:sp>
        <p:nvSpPr>
          <p:cNvPr id="189" name="Freeform 189"/>
          <p:cNvSpPr/>
          <p:nvPr/>
        </p:nvSpPr>
        <p:spPr>
          <a:xfrm>
            <a:off x="11104120" y="5540145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57">
              <a:extLst>
                <a:ext uri="{96DAC541-7B7A-43D3-8B79-37D633B846F1}">
                  <asvg:svgBlip xmlns:asvg="http://schemas.microsoft.com/office/drawing/2016/SVG/main" r:embed="rId58"/>
                </a:ext>
              </a:extLst>
            </a:blip>
            <a:stretch>
              <a:fillRect b="-92566"/>
            </a:stretch>
          </a:blipFill>
        </p:spPr>
      </p:sp>
      <p:sp>
        <p:nvSpPr>
          <p:cNvPr id="21" name="Freeform 64">
            <a:extLst>
              <a:ext uri="{FF2B5EF4-FFF2-40B4-BE49-F238E27FC236}">
                <a16:creationId xmlns:a16="http://schemas.microsoft.com/office/drawing/2014/main" id="{3F03D2B6-8F8C-2D9B-7118-079285451197}"/>
              </a:ext>
            </a:extLst>
          </p:cNvPr>
          <p:cNvSpPr/>
          <p:nvPr/>
        </p:nvSpPr>
        <p:spPr>
          <a:xfrm>
            <a:off x="7148826" y="7803275"/>
            <a:ext cx="1436552" cy="1841733"/>
          </a:xfrm>
          <a:custGeom>
            <a:avLst/>
            <a:gdLst/>
            <a:ahLst/>
            <a:cxnLst/>
            <a:rect l="l" t="t" r="r" b="b"/>
            <a:pathLst>
              <a:path w="1436552" h="1841733">
                <a:moveTo>
                  <a:pt x="0" y="0"/>
                </a:moveTo>
                <a:lnTo>
                  <a:pt x="1436552" y="0"/>
                </a:lnTo>
                <a:lnTo>
                  <a:pt x="1436552" y="1841734"/>
                </a:lnTo>
                <a:lnTo>
                  <a:pt x="0" y="18417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91">
            <a:extLst>
              <a:ext uri="{FF2B5EF4-FFF2-40B4-BE49-F238E27FC236}">
                <a16:creationId xmlns:a16="http://schemas.microsoft.com/office/drawing/2014/main" id="{FC628868-6884-F8E7-6FDB-3532EA98853F}"/>
              </a:ext>
            </a:extLst>
          </p:cNvPr>
          <p:cNvSpPr/>
          <p:nvPr/>
        </p:nvSpPr>
        <p:spPr>
          <a:xfrm>
            <a:off x="7104943" y="7736000"/>
            <a:ext cx="1628653" cy="1868856"/>
          </a:xfrm>
          <a:custGeom>
            <a:avLst/>
            <a:gdLst/>
            <a:ahLst/>
            <a:cxnLst/>
            <a:rect l="l" t="t" r="r" b="b"/>
            <a:pathLst>
              <a:path w="1628653" h="1868856">
                <a:moveTo>
                  <a:pt x="0" y="0"/>
                </a:moveTo>
                <a:lnTo>
                  <a:pt x="1628653" y="0"/>
                </a:lnTo>
                <a:lnTo>
                  <a:pt x="1628653" y="1868856"/>
                </a:lnTo>
                <a:lnTo>
                  <a:pt x="0" y="1868856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-44448" b="-76"/>
            </a:stretch>
          </a:blipFill>
        </p:spPr>
      </p:sp>
      <p:sp>
        <p:nvSpPr>
          <p:cNvPr id="23" name="Freeform 100">
            <a:extLst>
              <a:ext uri="{FF2B5EF4-FFF2-40B4-BE49-F238E27FC236}">
                <a16:creationId xmlns:a16="http://schemas.microsoft.com/office/drawing/2014/main" id="{82D50D21-EFE2-CBE6-0A18-4D18EA87A9E6}"/>
              </a:ext>
            </a:extLst>
          </p:cNvPr>
          <p:cNvSpPr/>
          <p:nvPr/>
        </p:nvSpPr>
        <p:spPr>
          <a:xfrm>
            <a:off x="6810277" y="7669281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183">
            <a:extLst>
              <a:ext uri="{FF2B5EF4-FFF2-40B4-BE49-F238E27FC236}">
                <a16:creationId xmlns:a16="http://schemas.microsoft.com/office/drawing/2014/main" id="{78CEA365-48EE-2C86-746B-90F301D68EF9}"/>
              </a:ext>
            </a:extLst>
          </p:cNvPr>
          <p:cNvSpPr/>
          <p:nvPr/>
        </p:nvSpPr>
        <p:spPr>
          <a:xfrm>
            <a:off x="6692848" y="7716993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49">
              <a:extLst>
                <a:ext uri="{96DAC541-7B7A-43D3-8B79-37D633B846F1}">
                  <asvg:svgBlip xmlns:asvg="http://schemas.microsoft.com/office/drawing/2016/SVG/main" r:embed="rId50"/>
                </a:ext>
              </a:extLst>
            </a:blip>
            <a:stretch>
              <a:fillRect b="-92566"/>
            </a:stretch>
          </a:blipFill>
        </p:spPr>
      </p:sp>
      <p:sp>
        <p:nvSpPr>
          <p:cNvPr id="28" name="Freeform 66">
            <a:extLst>
              <a:ext uri="{FF2B5EF4-FFF2-40B4-BE49-F238E27FC236}">
                <a16:creationId xmlns:a16="http://schemas.microsoft.com/office/drawing/2014/main" id="{8ADB864D-0171-C804-7B35-416B904C1D42}"/>
              </a:ext>
            </a:extLst>
          </p:cNvPr>
          <p:cNvSpPr/>
          <p:nvPr/>
        </p:nvSpPr>
        <p:spPr>
          <a:xfrm>
            <a:off x="9309406" y="7744493"/>
            <a:ext cx="1436552" cy="1841733"/>
          </a:xfrm>
          <a:custGeom>
            <a:avLst/>
            <a:gdLst/>
            <a:ahLst/>
            <a:cxnLst/>
            <a:rect l="l" t="t" r="r" b="b"/>
            <a:pathLst>
              <a:path w="1436552" h="1841733">
                <a:moveTo>
                  <a:pt x="0" y="0"/>
                </a:moveTo>
                <a:lnTo>
                  <a:pt x="1436553" y="0"/>
                </a:lnTo>
                <a:lnTo>
                  <a:pt x="1436553" y="1841733"/>
                </a:lnTo>
                <a:lnTo>
                  <a:pt x="0" y="184173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80">
            <a:extLst>
              <a:ext uri="{FF2B5EF4-FFF2-40B4-BE49-F238E27FC236}">
                <a16:creationId xmlns:a16="http://schemas.microsoft.com/office/drawing/2014/main" id="{EBD166FC-4908-7A4F-25DF-41481CD81124}"/>
              </a:ext>
            </a:extLst>
          </p:cNvPr>
          <p:cNvSpPr/>
          <p:nvPr/>
        </p:nvSpPr>
        <p:spPr>
          <a:xfrm>
            <a:off x="9227985" y="7724114"/>
            <a:ext cx="1753696" cy="1916607"/>
          </a:xfrm>
          <a:custGeom>
            <a:avLst/>
            <a:gdLst/>
            <a:ahLst/>
            <a:cxnLst/>
            <a:rect l="l" t="t" r="r" b="b"/>
            <a:pathLst>
              <a:path w="1753696" h="1916607">
                <a:moveTo>
                  <a:pt x="0" y="0"/>
                </a:moveTo>
                <a:lnTo>
                  <a:pt x="1753695" y="0"/>
                </a:lnTo>
                <a:lnTo>
                  <a:pt x="1753695" y="1916608"/>
                </a:lnTo>
                <a:lnTo>
                  <a:pt x="0" y="1916608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30" name="Freeform 101">
            <a:extLst>
              <a:ext uri="{FF2B5EF4-FFF2-40B4-BE49-F238E27FC236}">
                <a16:creationId xmlns:a16="http://schemas.microsoft.com/office/drawing/2014/main" id="{0F76BD09-F01E-FA91-1A0E-7156349F1F44}"/>
              </a:ext>
            </a:extLst>
          </p:cNvPr>
          <p:cNvSpPr/>
          <p:nvPr/>
        </p:nvSpPr>
        <p:spPr>
          <a:xfrm>
            <a:off x="8983679" y="7640890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</p:sp>
      <p:sp>
        <p:nvSpPr>
          <p:cNvPr id="31" name="Freeform 186">
            <a:extLst>
              <a:ext uri="{FF2B5EF4-FFF2-40B4-BE49-F238E27FC236}">
                <a16:creationId xmlns:a16="http://schemas.microsoft.com/office/drawing/2014/main" id="{C5A2DDD3-A661-BB27-8E96-89CF399420F3}"/>
              </a:ext>
            </a:extLst>
          </p:cNvPr>
          <p:cNvSpPr/>
          <p:nvPr/>
        </p:nvSpPr>
        <p:spPr>
          <a:xfrm>
            <a:off x="8849759" y="7711930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1"/>
                </a:lnTo>
                <a:lnTo>
                  <a:pt x="0" y="1975731"/>
                </a:lnTo>
                <a:lnTo>
                  <a:pt x="0" y="0"/>
                </a:lnTo>
                <a:close/>
              </a:path>
            </a:pathLst>
          </a:custGeom>
          <a:blipFill>
            <a:blip r:embed="rId51">
              <a:extLst>
                <a:ext uri="{96DAC541-7B7A-43D3-8B79-37D633B846F1}">
                  <asvg:svgBlip xmlns:asvg="http://schemas.microsoft.com/office/drawing/2016/SVG/main" r:embed="rId52"/>
                </a:ext>
              </a:extLst>
            </a:blip>
            <a:stretch>
              <a:fillRect b="-92566"/>
            </a:stretch>
          </a:blipFill>
        </p:spPr>
      </p:sp>
      <p:sp>
        <p:nvSpPr>
          <p:cNvPr id="112" name="Freeform 112"/>
          <p:cNvSpPr/>
          <p:nvPr/>
        </p:nvSpPr>
        <p:spPr>
          <a:xfrm>
            <a:off x="15564561" y="3365757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55">
              <a:extLst>
                <a:ext uri="{96DAC541-7B7A-43D3-8B79-37D633B846F1}">
                  <asvg:svgBlip xmlns:asvg="http://schemas.microsoft.com/office/drawing/2016/SVG/main" r:embed="rId56"/>
                </a:ext>
              </a:extLst>
            </a:blip>
            <a:stretch>
              <a:fillRect b="-92566"/>
            </a:stretch>
          </a:blipFill>
        </p:spPr>
      </p:sp>
      <p:sp>
        <p:nvSpPr>
          <p:cNvPr id="32" name="Freeform 99">
            <a:extLst>
              <a:ext uri="{FF2B5EF4-FFF2-40B4-BE49-F238E27FC236}">
                <a16:creationId xmlns:a16="http://schemas.microsoft.com/office/drawing/2014/main" id="{8F8189F1-3B44-6787-15B5-13ADD6E1FEAB}"/>
              </a:ext>
            </a:extLst>
          </p:cNvPr>
          <p:cNvSpPr/>
          <p:nvPr/>
        </p:nvSpPr>
        <p:spPr>
          <a:xfrm>
            <a:off x="2286408" y="7682482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68">
            <a:extLst>
              <a:ext uri="{FF2B5EF4-FFF2-40B4-BE49-F238E27FC236}">
                <a16:creationId xmlns:a16="http://schemas.microsoft.com/office/drawing/2014/main" id="{7A38CDAB-76D2-F2DF-0371-9395442DDDAE}"/>
              </a:ext>
            </a:extLst>
          </p:cNvPr>
          <p:cNvSpPr/>
          <p:nvPr/>
        </p:nvSpPr>
        <p:spPr>
          <a:xfrm>
            <a:off x="2677804" y="7826444"/>
            <a:ext cx="1408926" cy="1841733"/>
          </a:xfrm>
          <a:custGeom>
            <a:avLst/>
            <a:gdLst/>
            <a:ahLst/>
            <a:cxnLst/>
            <a:rect l="l" t="t" r="r" b="b"/>
            <a:pathLst>
              <a:path w="1408926" h="1841733">
                <a:moveTo>
                  <a:pt x="0" y="0"/>
                </a:moveTo>
                <a:lnTo>
                  <a:pt x="1408926" y="0"/>
                </a:lnTo>
                <a:lnTo>
                  <a:pt x="1408926" y="1841733"/>
                </a:lnTo>
                <a:lnTo>
                  <a:pt x="0" y="184173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34" name="Freeform 177">
            <a:extLst>
              <a:ext uri="{FF2B5EF4-FFF2-40B4-BE49-F238E27FC236}">
                <a16:creationId xmlns:a16="http://schemas.microsoft.com/office/drawing/2014/main" id="{02835745-661F-5AD5-33A3-62866CD90E07}"/>
              </a:ext>
            </a:extLst>
          </p:cNvPr>
          <p:cNvSpPr/>
          <p:nvPr/>
        </p:nvSpPr>
        <p:spPr>
          <a:xfrm>
            <a:off x="2738140" y="7874435"/>
            <a:ext cx="1325775" cy="1713805"/>
          </a:xfrm>
          <a:custGeom>
            <a:avLst/>
            <a:gdLst/>
            <a:ahLst/>
            <a:cxnLst/>
            <a:rect l="l" t="t" r="r" b="b"/>
            <a:pathLst>
              <a:path w="1325775" h="1713805">
                <a:moveTo>
                  <a:pt x="0" y="0"/>
                </a:moveTo>
                <a:lnTo>
                  <a:pt x="1325775" y="0"/>
                </a:lnTo>
                <a:lnTo>
                  <a:pt x="1325775" y="1713805"/>
                </a:lnTo>
                <a:lnTo>
                  <a:pt x="0" y="1713805"/>
                </a:lnTo>
                <a:lnTo>
                  <a:pt x="0" y="0"/>
                </a:lnTo>
                <a:close/>
              </a:path>
            </a:pathLst>
          </a:custGeom>
          <a:blipFill>
            <a:blip r:embed="rId61"/>
            <a:stretch>
              <a:fillRect l="-332" r="-230" b="-379"/>
            </a:stretch>
          </a:blipFill>
        </p:spPr>
      </p:sp>
      <p:sp>
        <p:nvSpPr>
          <p:cNvPr id="35" name="Freeform 179">
            <a:extLst>
              <a:ext uri="{FF2B5EF4-FFF2-40B4-BE49-F238E27FC236}">
                <a16:creationId xmlns:a16="http://schemas.microsoft.com/office/drawing/2014/main" id="{2AC90A5D-3440-0E78-1A43-E8DA5521C3BB}"/>
              </a:ext>
            </a:extLst>
          </p:cNvPr>
          <p:cNvSpPr/>
          <p:nvPr/>
        </p:nvSpPr>
        <p:spPr>
          <a:xfrm>
            <a:off x="2263798" y="7718298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33">
              <a:extLst>
                <a:ext uri="{96DAC541-7B7A-43D3-8B79-37D633B846F1}">
                  <asvg:svgBlip xmlns:asvg="http://schemas.microsoft.com/office/drawing/2016/SVG/main" r:embed="rId34"/>
                </a:ext>
              </a:extLst>
            </a:blip>
            <a:stretch>
              <a:fillRect b="-92566"/>
            </a:stretch>
          </a:blipFill>
        </p:spPr>
      </p:sp>
      <p:sp>
        <p:nvSpPr>
          <p:cNvPr id="36" name="Freeform 76">
            <a:extLst>
              <a:ext uri="{FF2B5EF4-FFF2-40B4-BE49-F238E27FC236}">
                <a16:creationId xmlns:a16="http://schemas.microsoft.com/office/drawing/2014/main" id="{CAF0BBB1-7201-8FBC-4DF2-FCF27B572245}"/>
              </a:ext>
            </a:extLst>
          </p:cNvPr>
          <p:cNvSpPr/>
          <p:nvPr/>
        </p:nvSpPr>
        <p:spPr>
          <a:xfrm>
            <a:off x="2744592" y="3424689"/>
            <a:ext cx="1408926" cy="1841733"/>
          </a:xfrm>
          <a:custGeom>
            <a:avLst/>
            <a:gdLst/>
            <a:ahLst/>
            <a:cxnLst/>
            <a:rect l="l" t="t" r="r" b="b"/>
            <a:pathLst>
              <a:path w="1408926" h="1841733">
                <a:moveTo>
                  <a:pt x="0" y="0"/>
                </a:moveTo>
                <a:lnTo>
                  <a:pt x="1408926" y="0"/>
                </a:lnTo>
                <a:lnTo>
                  <a:pt x="1408926" y="1841733"/>
                </a:lnTo>
                <a:lnTo>
                  <a:pt x="0" y="184173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37" name="Freeform 81">
            <a:extLst>
              <a:ext uri="{FF2B5EF4-FFF2-40B4-BE49-F238E27FC236}">
                <a16:creationId xmlns:a16="http://schemas.microsoft.com/office/drawing/2014/main" id="{A12B8B80-3850-642D-60B7-F1777C53E979}"/>
              </a:ext>
            </a:extLst>
          </p:cNvPr>
          <p:cNvSpPr/>
          <p:nvPr/>
        </p:nvSpPr>
        <p:spPr>
          <a:xfrm>
            <a:off x="2545587" y="3360582"/>
            <a:ext cx="1753696" cy="1916607"/>
          </a:xfrm>
          <a:custGeom>
            <a:avLst/>
            <a:gdLst/>
            <a:ahLst/>
            <a:cxnLst/>
            <a:rect l="l" t="t" r="r" b="b"/>
            <a:pathLst>
              <a:path w="1753696" h="1916607">
                <a:moveTo>
                  <a:pt x="0" y="0"/>
                </a:moveTo>
                <a:lnTo>
                  <a:pt x="1753696" y="0"/>
                </a:lnTo>
                <a:lnTo>
                  <a:pt x="1753696" y="1916607"/>
                </a:lnTo>
                <a:lnTo>
                  <a:pt x="0" y="1916607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38" name="Freeform 105">
            <a:extLst>
              <a:ext uri="{FF2B5EF4-FFF2-40B4-BE49-F238E27FC236}">
                <a16:creationId xmlns:a16="http://schemas.microsoft.com/office/drawing/2014/main" id="{414F027E-242F-E166-555B-A04509545E77}"/>
              </a:ext>
            </a:extLst>
          </p:cNvPr>
          <p:cNvSpPr/>
          <p:nvPr/>
        </p:nvSpPr>
        <p:spPr>
          <a:xfrm>
            <a:off x="2360685" y="3321086"/>
            <a:ext cx="383907" cy="383907"/>
          </a:xfrm>
          <a:custGeom>
            <a:avLst/>
            <a:gdLst/>
            <a:ahLst/>
            <a:cxnLst/>
            <a:rect l="l" t="t" r="r" b="b"/>
            <a:pathLst>
              <a:path w="383907" h="383907">
                <a:moveTo>
                  <a:pt x="0" y="0"/>
                </a:moveTo>
                <a:lnTo>
                  <a:pt x="383907" y="0"/>
                </a:lnTo>
                <a:lnTo>
                  <a:pt x="383907" y="383907"/>
                </a:lnTo>
                <a:lnTo>
                  <a:pt x="0" y="383907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/>
            </a:stretch>
          </a:blipFill>
        </p:spPr>
      </p:sp>
      <p:sp>
        <p:nvSpPr>
          <p:cNvPr id="39" name="Freeform 115">
            <a:extLst>
              <a:ext uri="{FF2B5EF4-FFF2-40B4-BE49-F238E27FC236}">
                <a16:creationId xmlns:a16="http://schemas.microsoft.com/office/drawing/2014/main" id="{B788BA4F-7C9F-304C-ABA5-B704D9D23064}"/>
              </a:ext>
            </a:extLst>
          </p:cNvPr>
          <p:cNvSpPr/>
          <p:nvPr/>
        </p:nvSpPr>
        <p:spPr>
          <a:xfrm>
            <a:off x="2261883" y="3340866"/>
            <a:ext cx="2377868" cy="1975730"/>
          </a:xfrm>
          <a:custGeom>
            <a:avLst/>
            <a:gdLst/>
            <a:ahLst/>
            <a:cxnLst/>
            <a:rect l="l" t="t" r="r" b="b"/>
            <a:pathLst>
              <a:path w="2377868" h="1975730">
                <a:moveTo>
                  <a:pt x="0" y="0"/>
                </a:moveTo>
                <a:lnTo>
                  <a:pt x="2377868" y="0"/>
                </a:lnTo>
                <a:lnTo>
                  <a:pt x="2377868" y="1975730"/>
                </a:lnTo>
                <a:lnTo>
                  <a:pt x="0" y="1975730"/>
                </a:lnTo>
                <a:lnTo>
                  <a:pt x="0" y="0"/>
                </a:lnTo>
                <a:close/>
              </a:path>
            </a:pathLst>
          </a:custGeom>
          <a:blipFill>
            <a:blip r:embed="rId33">
              <a:extLst>
                <a:ext uri="{96DAC541-7B7A-43D3-8B79-37D633B846F1}">
                  <asvg:svgBlip xmlns:asvg="http://schemas.microsoft.com/office/drawing/2016/SVG/main" r:embed="rId34"/>
                </a:ext>
              </a:extLst>
            </a:blip>
            <a:stretch>
              <a:fillRect b="-92566"/>
            </a:stretch>
          </a:blipFill>
        </p:spPr>
      </p:sp>
      <p:pic>
        <p:nvPicPr>
          <p:cNvPr id="25" name="music">
            <a:hlinkClick r:id="" action="ppaction://media"/>
            <a:extLst>
              <a:ext uri="{FF2B5EF4-FFF2-40B4-BE49-F238E27FC236}">
                <a16:creationId xmlns:a16="http://schemas.microsoft.com/office/drawing/2014/main" id="{89AEB5D1-6205-336D-B797-95493A11D2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78349" y="-406400"/>
            <a:ext cx="812800" cy="8128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A2F4AA8-ED79-9B88-E4BF-334F9F428FBF}"/>
              </a:ext>
            </a:extLst>
          </p:cNvPr>
          <p:cNvPicPr>
            <a:picLocks noChangeAspect="1"/>
          </p:cNvPicPr>
          <p:nvPr/>
        </p:nvPicPr>
        <p:blipFill>
          <a:blip r:embed="rId6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07" y="114300"/>
            <a:ext cx="1200150" cy="1200150"/>
          </a:xfrm>
          <a:prstGeom prst="rect">
            <a:avLst/>
          </a:prstGeom>
        </p:spPr>
      </p:pic>
      <p:pic>
        <p:nvPicPr>
          <p:cNvPr id="27" name="freesound_community-balloon-pop-48030">
            <a:hlinkClick r:id="" action="ppaction://media"/>
            <a:extLst>
              <a:ext uri="{FF2B5EF4-FFF2-40B4-BE49-F238E27FC236}">
                <a16:creationId xmlns:a16="http://schemas.microsoft.com/office/drawing/2014/main" id="{397669F5-30E8-A2C0-CF87-0C7D431FBBA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675379" y="-1848406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908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272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528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28"/>
                            </p:stCondLst>
                            <p:childTnLst>
                              <p:par>
                                <p:cTn id="1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000" tmFilter="0, 0; .2, .5; .8, .5; 1, 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1000" autoRev="1" fill="hold"/>
                                        <p:tgtEl>
                                          <p:spTgt spid="1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8"/>
                                            </p:cond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5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000" tmFilter="0, 0; .2, .5; .8, .5; 1, 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1000" autoRev="1" fill="hold"/>
                                        <p:tgtEl>
                                          <p:spTgt spid="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7"/>
                                            </p:cond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528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28"/>
                            </p:stCondLst>
                            <p:childTnLst>
                              <p:par>
                                <p:cTn id="5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2000" tmFilter="0, 0; .2, .5; .8, .5; 1, 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1000" autoRev="1" fill="hold"/>
                                        <p:tgtEl>
                                          <p:spTgt spid="8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0"/>
                                            </p:cond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528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28"/>
                            </p:stCondLst>
                            <p:childTnLst>
                              <p:par>
                                <p:cTn id="7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4" dur="528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28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2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2000" tmFilter="0, 0; .2, .5; .8, .5; 1, 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1" dur="1000" autoRev="1" fill="hold"/>
                                        <p:tgtEl>
                                          <p:spTgt spid="2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9"/>
                                            </p:cond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5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2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8" dur="528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28"/>
                            </p:stCondLst>
                            <p:childTnLst>
                              <p:par>
                                <p:cTn id="11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3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2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2000" tmFilter="0, 0; .2, .5; .8, .5; 1, 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5" dur="1000" autoRev="1" fill="hold"/>
                                        <p:tgtEl>
                                          <p:spTgt spid="2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23"/>
                                            </p:cond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9"/>
                  </p:tgtEl>
                </p:cond>
              </p:nextCondLst>
            </p:seq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2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2" dur="528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28"/>
                            </p:stCondLst>
                            <p:childTnLst>
                              <p:par>
                                <p:cTn id="1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7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7" dur="528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528"/>
                            </p:stCondLst>
                            <p:childTnLst>
                              <p:par>
                                <p:cTn id="15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>
                      <p:stCondLst>
                        <p:cond delay="0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2000" tmFilter="0, 0; .2, .5; .8, .5; 1, 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3" dur="1000" autoRev="1" fill="hold"/>
                                        <p:tgtEl>
                                          <p:spTgt spid="8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61"/>
                                            </p:cond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1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>
                      <p:stCondLst>
                        <p:cond delay="0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0" dur="528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528"/>
                            </p:stCondLst>
                            <p:childTnLst>
                              <p:par>
                                <p:cTn id="17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7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0"/>
                  </p:tgtEl>
                </p:cond>
              </p:nextCondLst>
            </p:seq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1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2000" tmFilter="0, 0; .2, .5; .8, .5; 1, 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7" dur="1000" autoRev="1" fill="hold"/>
                                        <p:tgtEl>
                                          <p:spTgt spid="19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85"/>
                                            </p:cond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"/>
                  </p:tgtEl>
                </p:cond>
              </p:nextCondLst>
            </p:seq>
            <p:seq concurrent="1" nextAc="seek">
              <p:cTn id="188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9" fill="hold">
                      <p:stCondLst>
                        <p:cond delay="0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528"/>
                            </p:stCondLst>
                            <p:childTnLst>
                              <p:par>
                                <p:cTn id="194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2000" tmFilter="0, 0; .2, .5; .8, .5; 1, 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6" dur="1000" autoRev="1" fill="hold"/>
                                        <p:tgtEl>
                                          <p:spTgt spid="9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4"/>
                                            </p:cond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197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8" fill="hold">
                      <p:stCondLst>
                        <p:cond delay="0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3" dur="528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528"/>
                            </p:stCondLst>
                            <p:childTnLst>
                              <p:par>
                                <p:cTn id="20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0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212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3" fill="hold">
                      <p:stCondLst>
                        <p:cond delay="0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8" dur="2000" tmFilter="0, 0; .2, .5; .8, .5; 1, 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9" dur="1000" autoRev="1" fill="hold"/>
                                        <p:tgtEl>
                                          <p:spTgt spid="9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17"/>
                                            </p:cond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220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1" fill="hold">
                      <p:stCondLst>
                        <p:cond delay="0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6" dur="528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528"/>
                            </p:stCondLst>
                            <p:childTnLst>
                              <p:par>
                                <p:cTn id="23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3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235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6" fill="hold">
                      <p:stCondLst>
                        <p:cond delay="0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1" dur="2000" tmFilter="0, 0; .2, .5; .8, .5; 1, 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2" dur="1000" autoRev="1" fill="hold"/>
                                        <p:tgtEl>
                                          <p:spTgt spid="8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40"/>
                                            </p:cond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seq concurrent="1" nextAc="seek">
              <p:cTn id="243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4" fill="hold">
                      <p:stCondLst>
                        <p:cond delay="0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9" dur="528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528"/>
                            </p:stCondLst>
                            <p:childTnLst>
                              <p:par>
                                <p:cTn id="25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258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9" fill="hold">
                      <p:stCondLst>
                        <p:cond delay="0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4" dur="528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>
                            <p:stCondLst>
                              <p:cond delay="528"/>
                            </p:stCondLst>
                            <p:childTnLst>
                              <p:par>
                                <p:cTn id="27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27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4" fill="hold">
                      <p:stCondLst>
                        <p:cond delay="0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8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9" dur="2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0" dur="10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78"/>
                                            </p:cond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8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2" fill="hold">
                      <p:stCondLst>
                        <p:cond delay="0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7" dur="528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2" fill="hold">
                            <p:stCondLst>
                              <p:cond delay="528"/>
                            </p:stCondLst>
                            <p:childTnLst>
                              <p:par>
                                <p:cTn id="29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96" restart="whenNotActive" fill="hold" evtFilter="cancelBubble" nodeType="interactiveSeq">
                <p:stCondLst>
                  <p:cond evt="onClick" delay="0">
                    <p:tgtEl>
                      <p:spTgt spid="2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7" fill="hold">
                      <p:stCondLst>
                        <p:cond delay="0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2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3" dur="10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01"/>
                                            </p:cond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1"/>
                  </p:tgtEl>
                </p:cond>
              </p:nextCondLst>
            </p:seq>
            <p:seq concurrent="1" nextAc="seek">
              <p:cTn id="30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5" fill="hold">
                      <p:stCondLst>
                        <p:cond delay="0"/>
                      </p:stCondLst>
                      <p:childTnLst>
                        <p:par>
                          <p:cTn id="306" fill="hold">
                            <p:stCondLst>
                              <p:cond delay="0"/>
                            </p:stCondLst>
                            <p:childTnLst>
                              <p:par>
                                <p:cTn id="30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0" dur="528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11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5" fill="hold">
                            <p:stCondLst>
                              <p:cond delay="528"/>
                            </p:stCondLst>
                            <p:childTnLst>
                              <p:par>
                                <p:cTn id="31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19" restart="whenNotActive" fill="hold" evtFilter="cancelBubble" nodeType="interactiveSeq">
                <p:stCondLst>
                  <p:cond evt="onClick" delay="0">
                    <p:tgtEl>
                      <p:spTgt spid="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0" fill="hold">
                      <p:stCondLst>
                        <p:cond delay="0"/>
                      </p:stCondLst>
                      <p:childTnLst>
                        <p:par>
                          <p:cTn id="321" fill="hold">
                            <p:stCondLst>
                              <p:cond delay="0"/>
                            </p:stCondLst>
                            <p:childTnLst>
                              <p:par>
                                <p:cTn id="3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4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5" dur="2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6" dur="10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24"/>
                                            </p:cond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"/>
                  </p:tgtEl>
                </p:cond>
              </p:nextCondLst>
            </p:seq>
            <p:seq concurrent="1" nextAc="seek">
              <p:cTn id="327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8" fill="hold">
                      <p:stCondLst>
                        <p:cond delay="0"/>
                      </p:stCondLst>
                      <p:childTnLst>
                        <p:par>
                          <p:cTn id="329" fill="hold">
                            <p:stCondLst>
                              <p:cond delay="0"/>
                            </p:stCondLst>
                            <p:childTnLst>
                              <p:par>
                                <p:cTn id="3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3" dur="528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8" fill="hold">
                            <p:stCondLst>
                              <p:cond delay="528"/>
                            </p:stCondLst>
                            <p:childTnLst>
                              <p:par>
                                <p:cTn id="33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7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8" dur="20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9" dur="100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47"/>
                                            </p:cond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35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1" fill="hold">
                      <p:stCondLst>
                        <p:cond delay="0"/>
                      </p:stCondLst>
                      <p:childTnLst>
                        <p:par>
                          <p:cTn id="352" fill="hold">
                            <p:stCondLst>
                              <p:cond delay="0"/>
                            </p:stCondLst>
                            <p:childTnLst>
                              <p:par>
                                <p:cTn id="3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6" dur="528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1" fill="hold">
                            <p:stCondLst>
                              <p:cond delay="528"/>
                            </p:stCondLst>
                            <p:childTnLst>
                              <p:par>
                                <p:cTn id="36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6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6" fill="hold">
                      <p:stCondLst>
                        <p:cond delay="indefinite"/>
                      </p:stCondLst>
                      <p:childTnLst>
                        <p:par>
                          <p:cTn id="367" fill="hold">
                            <p:stCondLst>
                              <p:cond delay="0"/>
                            </p:stCondLst>
                            <p:childTnLst>
                              <p:par>
                                <p:cTn id="3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0" fill="hold">
                            <p:stCondLst>
                              <p:cond delay="0"/>
                            </p:stCondLst>
                            <p:childTnLst>
                              <p:par>
                                <p:cTn id="371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2" dur="20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3" dur="100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71"/>
                                            </p:cond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7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5" fill="hold">
                      <p:stCondLst>
                        <p:cond delay="0"/>
                      </p:stCondLst>
                      <p:childTnLst>
                        <p:par>
                          <p:cTn id="376" fill="hold">
                            <p:stCondLst>
                              <p:cond delay="0"/>
                            </p:stCondLst>
                            <p:childTnLst>
                              <p:par>
                                <p:cTn id="3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9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0" dur="20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1" dur="100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79"/>
                                            </p:cond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8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3" fill="hold">
                      <p:stCondLst>
                        <p:cond delay="0"/>
                      </p:stCondLst>
                      <p:childTnLst>
                        <p:par>
                          <p:cTn id="384" fill="hold">
                            <p:stCondLst>
                              <p:cond delay="0"/>
                            </p:stCondLst>
                            <p:childTnLst>
                              <p:par>
                                <p:cTn id="3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8" dur="528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3" fill="hold">
                            <p:stCondLst>
                              <p:cond delay="528"/>
                            </p:stCondLst>
                            <p:childTnLst>
                              <p:par>
                                <p:cTn id="39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97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8" fill="hold">
                      <p:stCondLst>
                        <p:cond delay="0"/>
                      </p:stCondLst>
                      <p:childTnLst>
                        <p:par>
                          <p:cTn id="399" fill="hold">
                            <p:stCondLst>
                              <p:cond delay="0"/>
                            </p:stCondLst>
                            <p:childTnLst>
                              <p:par>
                                <p:cTn id="40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2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3" dur="20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4" dur="100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02"/>
                                            </p:cond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  <p:seq concurrent="1" nextAc="seek">
              <p:cTn id="40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6" fill="hold">
                      <p:stCondLst>
                        <p:cond delay="0"/>
                      </p:stCondLst>
                      <p:childTnLst>
                        <p:par>
                          <p:cTn id="407" fill="hold">
                            <p:stCondLst>
                              <p:cond delay="0"/>
                            </p:stCondLst>
                            <p:childTnLst>
                              <p:par>
                                <p:cTn id="40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0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1" dur="2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2" dur="10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10"/>
                                            </p:cond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1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4" fill="hold">
                      <p:stCondLst>
                        <p:cond delay="0"/>
                      </p:stCondLst>
                      <p:childTnLst>
                        <p:par>
                          <p:cTn id="415" fill="hold">
                            <p:stCondLst>
                              <p:cond delay="0"/>
                            </p:stCondLst>
                            <p:childTnLst>
                              <p:par>
                                <p:cTn id="4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9" dur="528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4" fill="hold">
                            <p:stCondLst>
                              <p:cond delay="528"/>
                            </p:stCondLst>
                            <p:childTnLst>
                              <p:par>
                                <p:cTn id="42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2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9" fill="hold">
                      <p:stCondLst>
                        <p:cond delay="0"/>
                      </p:stCondLst>
                      <p:childTnLst>
                        <p:par>
                          <p:cTn id="430" fill="hold">
                            <p:stCondLst>
                              <p:cond delay="0"/>
                            </p:stCondLst>
                            <p:childTnLst>
                              <p:par>
                                <p:cTn id="4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3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4" dur="20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5" dur="100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33"/>
                                            </p:cond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43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7" fill="hold">
                      <p:stCondLst>
                        <p:cond delay="0"/>
                      </p:stCondLst>
                      <p:childTnLst>
                        <p:par>
                          <p:cTn id="438" fill="hold">
                            <p:stCondLst>
                              <p:cond delay="0"/>
                            </p:stCondLst>
                            <p:childTnLst>
                              <p:par>
                                <p:cTn id="4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2" dur="528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7" fill="hold">
                            <p:stCondLst>
                              <p:cond delay="528"/>
                            </p:stCondLst>
                            <p:childTnLst>
                              <p:par>
                                <p:cTn id="4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451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2" fill="hold">
                      <p:stCondLst>
                        <p:cond delay="0"/>
                      </p:stCondLst>
                      <p:childTnLst>
                        <p:par>
                          <p:cTn id="453" fill="hold">
                            <p:stCondLst>
                              <p:cond delay="0"/>
                            </p:stCondLst>
                            <p:childTnLst>
                              <p:par>
                                <p:cTn id="4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6" fill="hold">
                            <p:stCondLst>
                              <p:cond delay="0"/>
                            </p:stCondLst>
                            <p:childTnLst>
                              <p:par>
                                <p:cTn id="457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8" dur="20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9" dur="100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57"/>
                                            </p:cond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46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1" fill="hold">
                      <p:stCondLst>
                        <p:cond delay="0"/>
                      </p:stCondLst>
                      <p:childTnLst>
                        <p:par>
                          <p:cTn id="462" fill="hold">
                            <p:stCondLst>
                              <p:cond delay="0"/>
                            </p:stCondLst>
                            <p:childTnLst>
                              <p:par>
                                <p:cTn id="4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6" dur="528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1" fill="hold">
                            <p:stCondLst>
                              <p:cond delay="528"/>
                            </p:stCondLst>
                            <p:childTnLst>
                              <p:par>
                                <p:cTn id="47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475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6" fill="hold">
                      <p:stCondLst>
                        <p:cond delay="0"/>
                      </p:stCondLst>
                      <p:childTnLst>
                        <p:par>
                          <p:cTn id="477" fill="hold">
                            <p:stCondLst>
                              <p:cond delay="0"/>
                            </p:stCondLst>
                            <p:childTnLst>
                              <p:par>
                                <p:cTn id="47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1" dur="528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6" fill="hold">
                            <p:stCondLst>
                              <p:cond delay="528"/>
                            </p:stCondLst>
                            <p:childTnLst>
                              <p:par>
                                <p:cTn id="48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49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1" fill="hold">
                      <p:stCondLst>
                        <p:cond delay="0"/>
                      </p:stCondLst>
                      <p:childTnLst>
                        <p:par>
                          <p:cTn id="492" fill="hold">
                            <p:stCondLst>
                              <p:cond delay="0"/>
                            </p:stCondLst>
                            <p:childTnLst>
                              <p:par>
                                <p:cTn id="4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5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6" dur="20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7" dur="100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95"/>
                                            </p:cond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49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9" fill="hold">
                      <p:stCondLst>
                        <p:cond delay="0"/>
                      </p:stCondLst>
                      <p:childTnLst>
                        <p:par>
                          <p:cTn id="500" fill="hold">
                            <p:stCondLst>
                              <p:cond delay="0"/>
                            </p:stCondLst>
                            <p:childTnLst>
                              <p:par>
                                <p:cTn id="50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02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audio>
              <p:cMediaNode showWhenStopped="0">
                <p:cTn id="50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80000">
                <p:cTn id="50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2" grpId="0" animBg="1"/>
      <p:bldP spid="2" grpId="1" animBg="1"/>
      <p:bldP spid="2" grpId="2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0" y="0"/>
            <a:ext cx="18288000" cy="3657600"/>
          </a:xfrm>
          <a:custGeom>
            <a:avLst/>
            <a:gdLst/>
            <a:ahLst/>
            <a:cxnLst/>
            <a:rect l="l" t="t" r="r" b="b"/>
            <a:pathLst>
              <a:path w="18288000" h="3657600">
                <a:moveTo>
                  <a:pt x="0" y="0"/>
                </a:moveTo>
                <a:lnTo>
                  <a:pt x="18288000" y="0"/>
                </a:lnTo>
                <a:lnTo>
                  <a:pt x="18288000" y="3657600"/>
                </a:lnTo>
                <a:lnTo>
                  <a:pt x="0" y="36576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261F895-9CBC-3110-83A3-AF5FB4D1D468}"/>
              </a:ext>
            </a:extLst>
          </p:cNvPr>
          <p:cNvGrpSpPr/>
          <p:nvPr/>
        </p:nvGrpSpPr>
        <p:grpSpPr>
          <a:xfrm>
            <a:off x="2593413" y="3657600"/>
            <a:ext cx="13101174" cy="11850693"/>
            <a:chOff x="2593413" y="3657600"/>
            <a:chExt cx="13101174" cy="11850693"/>
          </a:xfrm>
        </p:grpSpPr>
        <p:grpSp>
          <p:nvGrpSpPr>
            <p:cNvPr id="4" name="Group 4"/>
            <p:cNvGrpSpPr/>
            <p:nvPr/>
          </p:nvGrpSpPr>
          <p:grpSpPr>
            <a:xfrm>
              <a:off x="2593413" y="3657600"/>
              <a:ext cx="13101174" cy="11850693"/>
              <a:chOff x="0" y="0"/>
              <a:chExt cx="17468231" cy="15800924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7633567" y="2660047"/>
                <a:ext cx="2201097" cy="13140877"/>
              </a:xfrm>
              <a:custGeom>
                <a:avLst/>
                <a:gdLst/>
                <a:ahLst/>
                <a:cxnLst/>
                <a:rect l="l" t="t" r="r" b="b"/>
                <a:pathLst>
                  <a:path w="2201097" h="13140877">
                    <a:moveTo>
                      <a:pt x="0" y="0"/>
                    </a:moveTo>
                    <a:lnTo>
                      <a:pt x="2201097" y="0"/>
                    </a:lnTo>
                    <a:lnTo>
                      <a:pt x="2201097" y="13140877"/>
                    </a:lnTo>
                    <a:lnTo>
                      <a:pt x="0" y="13140877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tretch>
                  <a:fillRect/>
                </a:stretch>
              </a:blipFill>
            </p:spPr>
          </p:sp>
          <p:sp>
            <p:nvSpPr>
              <p:cNvPr id="6" name="Freeform 6"/>
              <p:cNvSpPr/>
              <p:nvPr/>
            </p:nvSpPr>
            <p:spPr>
              <a:xfrm rot="-140643">
                <a:off x="117025" y="349899"/>
                <a:ext cx="17234182" cy="6075049"/>
              </a:xfrm>
              <a:custGeom>
                <a:avLst/>
                <a:gdLst/>
                <a:ahLst/>
                <a:cxnLst/>
                <a:rect l="l" t="t" r="r" b="b"/>
                <a:pathLst>
                  <a:path w="17234182" h="6075049">
                    <a:moveTo>
                      <a:pt x="0" y="0"/>
                    </a:moveTo>
                    <a:lnTo>
                      <a:pt x="17234181" y="0"/>
                    </a:lnTo>
                    <a:lnTo>
                      <a:pt x="17234181" y="6075049"/>
                    </a:lnTo>
                    <a:lnTo>
                      <a:pt x="0" y="607504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  <a:stretch>
                  <a:fillRect/>
                </a:stretch>
              </a:blipFill>
              <a:ln cap="sq">
                <a:noFill/>
                <a:prstDash val="solid"/>
                <a:miter/>
              </a:ln>
            </p:spPr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62D7813-E62E-0344-7D7C-D68AA286D319}"/>
                </a:ext>
              </a:extLst>
            </p:cNvPr>
            <p:cNvSpPr txBox="1"/>
            <p:nvPr/>
          </p:nvSpPr>
          <p:spPr>
            <a:xfrm rot="-140643">
              <a:off x="4336758" y="4924965"/>
              <a:ext cx="9850938" cy="321883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l">
                <a:lnSpc>
                  <a:spcPts val="25059"/>
                </a:lnSpc>
                <a:spcBef>
                  <a:spcPct val="0"/>
                </a:spcBef>
              </a:pPr>
              <a:r>
                <a:rPr lang="en-US" sz="17899" u="none" strike="noStrike" dirty="0">
                  <a:solidFill>
                    <a:srgbClr val="FBC909"/>
                  </a:solidFill>
                  <a:latin typeface="Carlsons Script"/>
                  <a:ea typeface="Carlsons Script"/>
                  <a:cs typeface="Carlsons Script"/>
                  <a:sym typeface="Carlsons Script"/>
                </a:rPr>
                <a:t>Round </a:t>
              </a:r>
              <a:r>
                <a:rPr lang="en-US" sz="17899" dirty="0">
                  <a:solidFill>
                    <a:srgbClr val="FBC909"/>
                  </a:solidFill>
                  <a:latin typeface="Carlsons Script"/>
                  <a:ea typeface="Carlsons Script"/>
                  <a:cs typeface="Carlsons Script"/>
                  <a:sym typeface="Carlsons Script"/>
                </a:rPr>
                <a:t>3</a:t>
              </a:r>
              <a:endParaRPr lang="en-US" sz="17899" u="none" strike="noStrike" dirty="0">
                <a:solidFill>
                  <a:srgbClr val="FBC909"/>
                </a:solidFill>
                <a:latin typeface="Carlsons Script"/>
                <a:ea typeface="Carlsons Script"/>
                <a:cs typeface="Carlsons Script"/>
                <a:sym typeface="Carlsons Script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 rot="-140643">
              <a:off x="4265083" y="4866522"/>
              <a:ext cx="9989430" cy="321883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l">
                <a:lnSpc>
                  <a:spcPts val="25059"/>
                </a:lnSpc>
                <a:spcBef>
                  <a:spcPct val="0"/>
                </a:spcBef>
              </a:pPr>
              <a:r>
                <a:rPr lang="en-US" sz="17899" u="none" strike="noStrike" dirty="0">
                  <a:solidFill>
                    <a:srgbClr val="DB0E0E"/>
                  </a:solidFill>
                  <a:latin typeface="Carlsons Script"/>
                  <a:ea typeface="Carlsons Script"/>
                  <a:cs typeface="Carlsons Script"/>
                  <a:sym typeface="Carlsons Script"/>
                </a:rPr>
                <a:t>Round 3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5AE07A00-EEC2-B96B-528D-5AFC8290A038}"/>
              </a:ext>
            </a:extLst>
          </p:cNvPr>
          <p:cNvSpPr txBox="1"/>
          <p:nvPr/>
        </p:nvSpPr>
        <p:spPr>
          <a:xfrm>
            <a:off x="15138400" y="103428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2" name="byronatoraustralia-circus-11794">
            <a:hlinkClick r:id="" action="ppaction://media"/>
            <a:extLst>
              <a:ext uri="{FF2B5EF4-FFF2-40B4-BE49-F238E27FC236}">
                <a16:creationId xmlns:a16="http://schemas.microsoft.com/office/drawing/2014/main" id="{EE18EBB4-86B1-C321-85A3-014923C3C57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9818.4051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15240" y="-812801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2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1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5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2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8680</TotalTime>
  <Words>199</Words>
  <Application>Microsoft Macintosh PowerPoint</Application>
  <PresentationFormat>Custom</PresentationFormat>
  <Paragraphs>50</Paragraphs>
  <Slides>15</Slides>
  <Notes>1</Notes>
  <HiddenSlides>1</HiddenSlides>
  <MMClips>18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Abadi MT Condensed Light</vt:lpstr>
      <vt:lpstr>Carlsons Script</vt:lpstr>
      <vt:lpstr>Sailors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Balloon Pop Dart Game</dc:title>
  <cp:lastModifiedBy>Bridget Daugherty</cp:lastModifiedBy>
  <cp:revision>74</cp:revision>
  <dcterms:created xsi:type="dcterms:W3CDTF">2006-08-16T00:00:00Z</dcterms:created>
  <dcterms:modified xsi:type="dcterms:W3CDTF">2026-08-04T11:47:27Z</dcterms:modified>
  <dc:identifier>DAHQLW3__mg</dc:identifier>
</cp:coreProperties>
</file>