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81" r:id="rId12"/>
    <p:sldId id="266" r:id="rId13"/>
    <p:sldId id="280" r:id="rId14"/>
    <p:sldId id="275" r:id="rId15"/>
    <p:sldId id="267" r:id="rId16"/>
    <p:sldId id="268" r:id="rId17"/>
    <p:sldId id="276" r:id="rId18"/>
    <p:sldId id="269" r:id="rId19"/>
    <p:sldId id="277" r:id="rId20"/>
    <p:sldId id="270" r:id="rId21"/>
    <p:sldId id="278" r:id="rId22"/>
    <p:sldId id="271" r:id="rId23"/>
    <p:sldId id="279" r:id="rId24"/>
    <p:sldId id="273" r:id="rId25"/>
    <p:sldId id="272" r:id="rId26"/>
    <p:sldId id="274" r:id="rId27"/>
  </p:sldIdLst>
  <p:sldSz cx="18288000" cy="10287000"/>
  <p:notesSz cx="6858000" cy="9144000"/>
  <p:embeddedFontLst>
    <p:embeddedFont>
      <p:font typeface="Luckiest Guy" panose="020B0600000101010101" charset="0"/>
      <p:regular r:id="rId29"/>
    </p:embeddedFont>
    <p:embeddedFont>
      <p:font typeface="맑은 고딕" panose="020B0503020000020004" pitchFamily="50" charset="-127"/>
      <p:regular r:id="rId30"/>
      <p:bold r:id="rId31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7A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3576" autoAdjust="0"/>
  </p:normalViewPr>
  <p:slideViewPr>
    <p:cSldViewPr>
      <p:cViewPr varScale="1">
        <p:scale>
          <a:sx n="69" d="100"/>
          <a:sy n="69" d="100"/>
        </p:scale>
        <p:origin x="834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19FB0-187D-4740-91D8-AE9EEA62D2A8}" type="datetimeFigureOut">
              <a:rPr lang="ko-KR" altLang="en-US" smtClean="0"/>
              <a:t>2026-07-22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949AA11-A732-46F1-A598-50918C92A04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6925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949AA11-A732-46F1-A598-50918C92A04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15201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8" name="Freeform 18"/>
          <p:cNvSpPr/>
          <p:nvPr userDrawn="1"/>
        </p:nvSpPr>
        <p:spPr>
          <a:xfrm>
            <a:off x="17175149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30000"/>
            </a:blip>
            <a:stretch>
              <a:fillRect t="-27975" b="-21575"/>
            </a:stretch>
          </a:blipFill>
        </p:spPr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svg"/><Relationship Id="rId3" Type="http://schemas.openxmlformats.org/officeDocument/2006/relationships/image" Target="../media/image3.png"/><Relationship Id="rId21" Type="http://schemas.openxmlformats.org/officeDocument/2006/relationships/image" Target="../media/image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svg"/><Relationship Id="rId20" Type="http://schemas.openxmlformats.org/officeDocument/2006/relationships/image" Target="../media/image2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1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12" Type="http://schemas.openxmlformats.org/officeDocument/2006/relationships/image" Target="../media/image2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3.png"/><Relationship Id="rId5" Type="http://schemas.openxmlformats.org/officeDocument/2006/relationships/image" Target="../media/image21.png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20.svg"/><Relationship Id="rId18" Type="http://schemas.openxmlformats.org/officeDocument/2006/relationships/image" Target="../media/image15.png"/><Relationship Id="rId26" Type="http://schemas.openxmlformats.org/officeDocument/2006/relationships/image" Target="../media/image37.png"/><Relationship Id="rId3" Type="http://schemas.microsoft.com/office/2007/relationships/media" Target="../media/media2.mp3"/><Relationship Id="rId21" Type="http://schemas.openxmlformats.org/officeDocument/2006/relationships/image" Target="../media/image36.svg"/><Relationship Id="rId7" Type="http://schemas.openxmlformats.org/officeDocument/2006/relationships/image" Target="../media/image7.png"/><Relationship Id="rId12" Type="http://schemas.openxmlformats.org/officeDocument/2006/relationships/image" Target="../media/image19.png"/><Relationship Id="rId17" Type="http://schemas.openxmlformats.org/officeDocument/2006/relationships/image" Target="../media/image22.png"/><Relationship Id="rId25" Type="http://schemas.openxmlformats.org/officeDocument/2006/relationships/image" Target="../media/image24.svg"/><Relationship Id="rId2" Type="http://schemas.openxmlformats.org/officeDocument/2006/relationships/audio" Target="../media/media1.mp3"/><Relationship Id="rId16" Type="http://schemas.openxmlformats.org/officeDocument/2006/relationships/image" Target="../media/image14.svg"/><Relationship Id="rId20" Type="http://schemas.openxmlformats.org/officeDocument/2006/relationships/image" Target="../media/image35.png"/><Relationship Id="rId1" Type="http://schemas.microsoft.com/office/2007/relationships/media" Target="../media/media1.mp3"/><Relationship Id="rId6" Type="http://schemas.openxmlformats.org/officeDocument/2006/relationships/image" Target="../media/image33.png"/><Relationship Id="rId11" Type="http://schemas.openxmlformats.org/officeDocument/2006/relationships/image" Target="../media/image18.svg"/><Relationship Id="rId24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3.png"/><Relationship Id="rId23" Type="http://schemas.openxmlformats.org/officeDocument/2006/relationships/image" Target="../media/image11.svg"/><Relationship Id="rId10" Type="http://schemas.openxmlformats.org/officeDocument/2006/relationships/image" Target="../media/image17.png"/><Relationship Id="rId19" Type="http://schemas.openxmlformats.org/officeDocument/2006/relationships/image" Target="../media/image16.svg"/><Relationship Id="rId4" Type="http://schemas.openxmlformats.org/officeDocument/2006/relationships/audio" Target="../media/media2.mp3"/><Relationship Id="rId9" Type="http://schemas.openxmlformats.org/officeDocument/2006/relationships/image" Target="../media/image21.png"/><Relationship Id="rId14" Type="http://schemas.openxmlformats.org/officeDocument/2006/relationships/image" Target="../media/image12.png"/><Relationship Id="rId2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1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12" Type="http://schemas.openxmlformats.org/officeDocument/2006/relationships/image" Target="../media/image11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10.png"/><Relationship Id="rId5" Type="http://schemas.openxmlformats.org/officeDocument/2006/relationships/image" Target="../media/image21.png"/><Relationship Id="rId10" Type="http://schemas.openxmlformats.org/officeDocument/2006/relationships/image" Target="../media/image24.svg"/><Relationship Id="rId4" Type="http://schemas.openxmlformats.org/officeDocument/2006/relationships/image" Target="../media/image3.png"/><Relationship Id="rId9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20.svg"/><Relationship Id="rId18" Type="http://schemas.openxmlformats.org/officeDocument/2006/relationships/image" Target="../media/image16.svg"/><Relationship Id="rId3" Type="http://schemas.microsoft.com/office/2007/relationships/media" Target="../media/media2.mp3"/><Relationship Id="rId21" Type="http://schemas.openxmlformats.org/officeDocument/2006/relationships/image" Target="../media/image23.png"/><Relationship Id="rId7" Type="http://schemas.openxmlformats.org/officeDocument/2006/relationships/image" Target="../media/image18.svg"/><Relationship Id="rId12" Type="http://schemas.openxmlformats.org/officeDocument/2006/relationships/image" Target="../media/image19.png"/><Relationship Id="rId17" Type="http://schemas.openxmlformats.org/officeDocument/2006/relationships/image" Target="../media/image15.png"/><Relationship Id="rId25" Type="http://schemas.openxmlformats.org/officeDocument/2006/relationships/image" Target="../media/image37.png"/><Relationship Id="rId2" Type="http://schemas.openxmlformats.org/officeDocument/2006/relationships/audio" Target="../media/media1.mp3"/><Relationship Id="rId16" Type="http://schemas.openxmlformats.org/officeDocument/2006/relationships/image" Target="../media/image22.png"/><Relationship Id="rId20" Type="http://schemas.openxmlformats.org/officeDocument/2006/relationships/image" Target="../media/image36.svg"/><Relationship Id="rId1" Type="http://schemas.microsoft.com/office/2007/relationships/media" Target="../media/media1.mp3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24" Type="http://schemas.openxmlformats.org/officeDocument/2006/relationships/image" Target="../media/image11.sv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4.svg"/><Relationship Id="rId23" Type="http://schemas.openxmlformats.org/officeDocument/2006/relationships/image" Target="../media/image10.png"/><Relationship Id="rId10" Type="http://schemas.openxmlformats.org/officeDocument/2006/relationships/image" Target="../media/image3.png"/><Relationship Id="rId19" Type="http://schemas.openxmlformats.org/officeDocument/2006/relationships/image" Target="../media/image35.png"/><Relationship Id="rId4" Type="http://schemas.openxmlformats.org/officeDocument/2006/relationships/audio" Target="../media/media2.mp3"/><Relationship Id="rId9" Type="http://schemas.openxmlformats.org/officeDocument/2006/relationships/image" Target="../media/image7.png"/><Relationship Id="rId14" Type="http://schemas.openxmlformats.org/officeDocument/2006/relationships/image" Target="../media/image13.png"/><Relationship Id="rId22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1.sv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9.png"/><Relationship Id="rId18" Type="http://schemas.openxmlformats.org/officeDocument/2006/relationships/image" Target="../media/image14.svg"/><Relationship Id="rId26" Type="http://schemas.openxmlformats.org/officeDocument/2006/relationships/image" Target="../media/image24.svg"/><Relationship Id="rId3" Type="http://schemas.microsoft.com/office/2007/relationships/media" Target="../media/media2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5" Type="http://schemas.openxmlformats.org/officeDocument/2006/relationships/image" Target="../media/image23.png"/><Relationship Id="rId2" Type="http://schemas.openxmlformats.org/officeDocument/2006/relationships/audio" Target="../media/media1.mp3"/><Relationship Id="rId16" Type="http://schemas.openxmlformats.org/officeDocument/2006/relationships/image" Target="../media/image12.png"/><Relationship Id="rId20" Type="http://schemas.openxmlformats.org/officeDocument/2006/relationships/image" Target="../media/image16.sv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20.sv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11.svg"/><Relationship Id="rId23" Type="http://schemas.openxmlformats.org/officeDocument/2006/relationships/image" Target="../media/image19.png"/><Relationship Id="rId10" Type="http://schemas.openxmlformats.org/officeDocument/2006/relationships/image" Target="../media/image6.svg"/><Relationship Id="rId19" Type="http://schemas.openxmlformats.org/officeDocument/2006/relationships/image" Target="../media/image15.png"/><Relationship Id="rId4" Type="http://schemas.openxmlformats.org/officeDocument/2006/relationships/audio" Target="../media/media2.mp3"/><Relationship Id="rId9" Type="http://schemas.openxmlformats.org/officeDocument/2006/relationships/image" Target="../media/image5.png"/><Relationship Id="rId14" Type="http://schemas.openxmlformats.org/officeDocument/2006/relationships/image" Target="../media/image10.png"/><Relationship Id="rId22" Type="http://schemas.openxmlformats.org/officeDocument/2006/relationships/image" Target="../media/image18.svg"/><Relationship Id="rId27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1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5" Type="http://schemas.openxmlformats.org/officeDocument/2006/relationships/image" Target="../media/image1.png"/><Relationship Id="rId10" Type="http://schemas.openxmlformats.org/officeDocument/2006/relationships/image" Target="../media/image40.svg"/><Relationship Id="rId4" Type="http://schemas.openxmlformats.org/officeDocument/2006/relationships/image" Target="../media/image38.png"/><Relationship Id="rId9" Type="http://schemas.openxmlformats.org/officeDocument/2006/relationships/image" Target="../media/image39.png"/><Relationship Id="rId1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14.svg"/><Relationship Id="rId18" Type="http://schemas.openxmlformats.org/officeDocument/2006/relationships/image" Target="../media/image20.svg"/><Relationship Id="rId26" Type="http://schemas.openxmlformats.org/officeDocument/2006/relationships/image" Target="../media/image16.svg"/><Relationship Id="rId3" Type="http://schemas.microsoft.com/office/2007/relationships/media" Target="../media/media2.mp3"/><Relationship Id="rId21" Type="http://schemas.openxmlformats.org/officeDocument/2006/relationships/image" Target="../media/image17.png"/><Relationship Id="rId7" Type="http://schemas.openxmlformats.org/officeDocument/2006/relationships/image" Target="../media/image3.png"/><Relationship Id="rId12" Type="http://schemas.openxmlformats.org/officeDocument/2006/relationships/image" Target="../media/image13.png"/><Relationship Id="rId17" Type="http://schemas.openxmlformats.org/officeDocument/2006/relationships/image" Target="../media/image19.png"/><Relationship Id="rId25" Type="http://schemas.openxmlformats.org/officeDocument/2006/relationships/image" Target="../media/image15.png"/><Relationship Id="rId2" Type="http://schemas.openxmlformats.org/officeDocument/2006/relationships/audio" Target="../media/media1.mp3"/><Relationship Id="rId16" Type="http://schemas.openxmlformats.org/officeDocument/2006/relationships/image" Target="../media/image40.svg"/><Relationship Id="rId20" Type="http://schemas.openxmlformats.org/officeDocument/2006/relationships/image" Target="../media/image11.svg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11" Type="http://schemas.openxmlformats.org/officeDocument/2006/relationships/image" Target="../media/image7.png"/><Relationship Id="rId24" Type="http://schemas.openxmlformats.org/officeDocument/2006/relationships/image" Target="../media/image8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9.png"/><Relationship Id="rId23" Type="http://schemas.openxmlformats.org/officeDocument/2006/relationships/image" Target="../media/image12.png"/><Relationship Id="rId28" Type="http://schemas.openxmlformats.org/officeDocument/2006/relationships/image" Target="../media/image37.png"/><Relationship Id="rId10" Type="http://schemas.openxmlformats.org/officeDocument/2006/relationships/image" Target="../media/image6.svg"/><Relationship Id="rId19" Type="http://schemas.openxmlformats.org/officeDocument/2006/relationships/image" Target="../media/image10.png"/><Relationship Id="rId4" Type="http://schemas.openxmlformats.org/officeDocument/2006/relationships/audio" Target="../media/media2.mp3"/><Relationship Id="rId9" Type="http://schemas.openxmlformats.org/officeDocument/2006/relationships/image" Target="../media/image5.png"/><Relationship Id="rId14" Type="http://schemas.openxmlformats.org/officeDocument/2006/relationships/image" Target="../media/image4.png"/><Relationship Id="rId22" Type="http://schemas.openxmlformats.org/officeDocument/2006/relationships/image" Target="../media/image18.svg"/><Relationship Id="rId27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27.pn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12" Type="http://schemas.openxmlformats.org/officeDocument/2006/relationships/image" Target="../media/image30.svg"/><Relationship Id="rId17" Type="http://schemas.openxmlformats.org/officeDocument/2006/relationships/image" Target="../media/image34.png"/><Relationship Id="rId2" Type="http://schemas.openxmlformats.org/officeDocument/2006/relationships/image" Target="../media/image8.png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29.png"/><Relationship Id="rId5" Type="http://schemas.openxmlformats.org/officeDocument/2006/relationships/image" Target="../media/image5.png"/><Relationship Id="rId15" Type="http://schemas.openxmlformats.org/officeDocument/2006/relationships/image" Target="../media/image39.png"/><Relationship Id="rId10" Type="http://schemas.openxmlformats.org/officeDocument/2006/relationships/image" Target="../media/image11.svg"/><Relationship Id="rId4" Type="http://schemas.openxmlformats.org/officeDocument/2006/relationships/image" Target="../media/image41.png"/><Relationship Id="rId9" Type="http://schemas.openxmlformats.org/officeDocument/2006/relationships/image" Target="../media/image10.png"/><Relationship Id="rId14" Type="http://schemas.openxmlformats.org/officeDocument/2006/relationships/image" Target="../media/image28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10.png"/><Relationship Id="rId18" Type="http://schemas.openxmlformats.org/officeDocument/2006/relationships/image" Target="../media/image28.svg"/><Relationship Id="rId26" Type="http://schemas.openxmlformats.org/officeDocument/2006/relationships/image" Target="../media/image18.svg"/><Relationship Id="rId3" Type="http://schemas.microsoft.com/office/2007/relationships/media" Target="../media/media2.mp3"/><Relationship Id="rId21" Type="http://schemas.openxmlformats.org/officeDocument/2006/relationships/image" Target="../media/image12.png"/><Relationship Id="rId7" Type="http://schemas.openxmlformats.org/officeDocument/2006/relationships/image" Target="../media/image9.png"/><Relationship Id="rId12" Type="http://schemas.openxmlformats.org/officeDocument/2006/relationships/image" Target="../media/image4.png"/><Relationship Id="rId17" Type="http://schemas.openxmlformats.org/officeDocument/2006/relationships/image" Target="../media/image27.png"/><Relationship Id="rId25" Type="http://schemas.openxmlformats.org/officeDocument/2006/relationships/image" Target="../media/image17.png"/><Relationship Id="rId2" Type="http://schemas.openxmlformats.org/officeDocument/2006/relationships/audio" Target="../media/media1.mp3"/><Relationship Id="rId16" Type="http://schemas.openxmlformats.org/officeDocument/2006/relationships/image" Target="../media/image30.svg"/><Relationship Id="rId20" Type="http://schemas.openxmlformats.org/officeDocument/2006/relationships/image" Target="../media/image40.svg"/><Relationship Id="rId29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24" Type="http://schemas.openxmlformats.org/officeDocument/2006/relationships/image" Target="../media/image34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9.png"/><Relationship Id="rId23" Type="http://schemas.openxmlformats.org/officeDocument/2006/relationships/image" Target="../media/image16.svg"/><Relationship Id="rId28" Type="http://schemas.openxmlformats.org/officeDocument/2006/relationships/image" Target="../media/image14.svg"/><Relationship Id="rId10" Type="http://schemas.openxmlformats.org/officeDocument/2006/relationships/image" Target="../media/image6.svg"/><Relationship Id="rId19" Type="http://schemas.openxmlformats.org/officeDocument/2006/relationships/image" Target="../media/image39.png"/><Relationship Id="rId31" Type="http://schemas.openxmlformats.org/officeDocument/2006/relationships/image" Target="../media/image37.png"/><Relationship Id="rId4" Type="http://schemas.openxmlformats.org/officeDocument/2006/relationships/audio" Target="../media/media2.mp3"/><Relationship Id="rId9" Type="http://schemas.openxmlformats.org/officeDocument/2006/relationships/image" Target="../media/image5.png"/><Relationship Id="rId14" Type="http://schemas.openxmlformats.org/officeDocument/2006/relationships/image" Target="../media/image11.svg"/><Relationship Id="rId22" Type="http://schemas.openxmlformats.org/officeDocument/2006/relationships/image" Target="../media/image15.png"/><Relationship Id="rId27" Type="http://schemas.openxmlformats.org/officeDocument/2006/relationships/image" Target="../media/image13.png"/><Relationship Id="rId30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27.png"/><Relationship Id="rId18" Type="http://schemas.openxmlformats.org/officeDocument/2006/relationships/image" Target="../media/image34.png"/><Relationship Id="rId3" Type="http://schemas.openxmlformats.org/officeDocument/2006/relationships/image" Target="../media/image9.png"/><Relationship Id="rId7" Type="http://schemas.openxmlformats.org/officeDocument/2006/relationships/image" Target="../media/image4.png"/><Relationship Id="rId12" Type="http://schemas.openxmlformats.org/officeDocument/2006/relationships/image" Target="../media/image42.png"/><Relationship Id="rId17" Type="http://schemas.openxmlformats.org/officeDocument/2006/relationships/image" Target="../media/image7.png"/><Relationship Id="rId2" Type="http://schemas.openxmlformats.org/officeDocument/2006/relationships/image" Target="../media/image8.png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32.svg"/><Relationship Id="rId5" Type="http://schemas.openxmlformats.org/officeDocument/2006/relationships/image" Target="../media/image5.png"/><Relationship Id="rId15" Type="http://schemas.openxmlformats.org/officeDocument/2006/relationships/image" Target="../media/image39.png"/><Relationship Id="rId10" Type="http://schemas.openxmlformats.org/officeDocument/2006/relationships/image" Target="../media/image31.png"/><Relationship Id="rId4" Type="http://schemas.openxmlformats.org/officeDocument/2006/relationships/image" Target="../media/image41.png"/><Relationship Id="rId9" Type="http://schemas.openxmlformats.org/officeDocument/2006/relationships/image" Target="../media/image30.svg"/><Relationship Id="rId14" Type="http://schemas.openxmlformats.org/officeDocument/2006/relationships/image" Target="../media/image28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13" Type="http://schemas.openxmlformats.org/officeDocument/2006/relationships/image" Target="../media/image30.svg"/><Relationship Id="rId18" Type="http://schemas.openxmlformats.org/officeDocument/2006/relationships/image" Target="../media/image28.svg"/><Relationship Id="rId26" Type="http://schemas.openxmlformats.org/officeDocument/2006/relationships/image" Target="../media/image7.png"/><Relationship Id="rId3" Type="http://schemas.microsoft.com/office/2007/relationships/media" Target="../media/media2.mp3"/><Relationship Id="rId21" Type="http://schemas.openxmlformats.org/officeDocument/2006/relationships/image" Target="../media/image17.png"/><Relationship Id="rId7" Type="http://schemas.openxmlformats.org/officeDocument/2006/relationships/image" Target="../media/image9.png"/><Relationship Id="rId12" Type="http://schemas.openxmlformats.org/officeDocument/2006/relationships/image" Target="../media/image29.png"/><Relationship Id="rId17" Type="http://schemas.openxmlformats.org/officeDocument/2006/relationships/image" Target="../media/image27.png"/><Relationship Id="rId25" Type="http://schemas.openxmlformats.org/officeDocument/2006/relationships/image" Target="../media/image16.svg"/><Relationship Id="rId2" Type="http://schemas.openxmlformats.org/officeDocument/2006/relationships/audio" Target="../media/media1.mp3"/><Relationship Id="rId16" Type="http://schemas.openxmlformats.org/officeDocument/2006/relationships/image" Target="../media/image42.png"/><Relationship Id="rId20" Type="http://schemas.openxmlformats.org/officeDocument/2006/relationships/image" Target="../media/image40.svg"/><Relationship Id="rId29" Type="http://schemas.openxmlformats.org/officeDocument/2006/relationships/image" Target="../media/image13.png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4.png"/><Relationship Id="rId24" Type="http://schemas.openxmlformats.org/officeDocument/2006/relationships/image" Target="../media/image15.png"/><Relationship Id="rId32" Type="http://schemas.openxmlformats.org/officeDocument/2006/relationships/image" Target="../media/image3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2.svg"/><Relationship Id="rId23" Type="http://schemas.openxmlformats.org/officeDocument/2006/relationships/image" Target="../media/image12.png"/><Relationship Id="rId28" Type="http://schemas.openxmlformats.org/officeDocument/2006/relationships/image" Target="../media/image20.svg"/><Relationship Id="rId10" Type="http://schemas.openxmlformats.org/officeDocument/2006/relationships/image" Target="../media/image6.svg"/><Relationship Id="rId19" Type="http://schemas.openxmlformats.org/officeDocument/2006/relationships/image" Target="../media/image39.png"/><Relationship Id="rId31" Type="http://schemas.openxmlformats.org/officeDocument/2006/relationships/image" Target="../media/image34.png"/><Relationship Id="rId4" Type="http://schemas.openxmlformats.org/officeDocument/2006/relationships/audio" Target="../media/media2.mp3"/><Relationship Id="rId9" Type="http://schemas.openxmlformats.org/officeDocument/2006/relationships/image" Target="../media/image5.png"/><Relationship Id="rId14" Type="http://schemas.openxmlformats.org/officeDocument/2006/relationships/image" Target="../media/image31.png"/><Relationship Id="rId22" Type="http://schemas.openxmlformats.org/officeDocument/2006/relationships/image" Target="../media/image18.svg"/><Relationship Id="rId27" Type="http://schemas.openxmlformats.org/officeDocument/2006/relationships/image" Target="../media/image19.png"/><Relationship Id="rId30" Type="http://schemas.openxmlformats.org/officeDocument/2006/relationships/image" Target="../media/image14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42.png"/><Relationship Id="rId18" Type="http://schemas.openxmlformats.org/officeDocument/2006/relationships/image" Target="../media/image28.svg"/><Relationship Id="rId3" Type="http://schemas.openxmlformats.org/officeDocument/2006/relationships/image" Target="../media/image9.png"/><Relationship Id="rId7" Type="http://schemas.openxmlformats.org/officeDocument/2006/relationships/image" Target="../media/image7.png"/><Relationship Id="rId12" Type="http://schemas.openxmlformats.org/officeDocument/2006/relationships/image" Target="../media/image32.svg"/><Relationship Id="rId17" Type="http://schemas.openxmlformats.org/officeDocument/2006/relationships/image" Target="../media/image27.png"/><Relationship Id="rId2" Type="http://schemas.openxmlformats.org/officeDocument/2006/relationships/image" Target="../media/image8.png"/><Relationship Id="rId16" Type="http://schemas.openxmlformats.org/officeDocument/2006/relationships/image" Target="../media/image34.png"/><Relationship Id="rId20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31.png"/><Relationship Id="rId5" Type="http://schemas.openxmlformats.org/officeDocument/2006/relationships/image" Target="../media/image5.png"/><Relationship Id="rId15" Type="http://schemas.openxmlformats.org/officeDocument/2006/relationships/image" Target="../media/image44.svg"/><Relationship Id="rId10" Type="http://schemas.openxmlformats.org/officeDocument/2006/relationships/image" Target="../media/image30.svg"/><Relationship Id="rId19" Type="http://schemas.openxmlformats.org/officeDocument/2006/relationships/image" Target="../media/image39.png"/><Relationship Id="rId4" Type="http://schemas.openxmlformats.org/officeDocument/2006/relationships/image" Target="../media/image41.png"/><Relationship Id="rId9" Type="http://schemas.openxmlformats.org/officeDocument/2006/relationships/image" Target="../media/image29.png"/><Relationship Id="rId14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9.png"/><Relationship Id="rId18" Type="http://schemas.openxmlformats.org/officeDocument/2006/relationships/image" Target="../media/image43.png"/><Relationship Id="rId26" Type="http://schemas.openxmlformats.org/officeDocument/2006/relationships/image" Target="../media/image18.svg"/><Relationship Id="rId3" Type="http://schemas.microsoft.com/office/2007/relationships/media" Target="../media/media2.mp3"/><Relationship Id="rId21" Type="http://schemas.openxmlformats.org/officeDocument/2006/relationships/image" Target="../media/image27.png"/><Relationship Id="rId34" Type="http://schemas.openxmlformats.org/officeDocument/2006/relationships/image" Target="../media/image37.png"/><Relationship Id="rId7" Type="http://schemas.openxmlformats.org/officeDocument/2006/relationships/image" Target="../media/image9.png"/><Relationship Id="rId12" Type="http://schemas.openxmlformats.org/officeDocument/2006/relationships/image" Target="../media/image4.png"/><Relationship Id="rId17" Type="http://schemas.openxmlformats.org/officeDocument/2006/relationships/image" Target="../media/image42.png"/><Relationship Id="rId25" Type="http://schemas.openxmlformats.org/officeDocument/2006/relationships/image" Target="../media/image17.png"/><Relationship Id="rId33" Type="http://schemas.openxmlformats.org/officeDocument/2006/relationships/image" Target="../media/image14.svg"/><Relationship Id="rId2" Type="http://schemas.openxmlformats.org/officeDocument/2006/relationships/audio" Target="../media/media1.mp3"/><Relationship Id="rId16" Type="http://schemas.openxmlformats.org/officeDocument/2006/relationships/image" Target="../media/image32.svg"/><Relationship Id="rId20" Type="http://schemas.openxmlformats.org/officeDocument/2006/relationships/image" Target="../media/image34.png"/><Relationship Id="rId29" Type="http://schemas.openxmlformats.org/officeDocument/2006/relationships/image" Target="../media/image16.svg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7.png"/><Relationship Id="rId24" Type="http://schemas.openxmlformats.org/officeDocument/2006/relationships/image" Target="../media/image40.svg"/><Relationship Id="rId32" Type="http://schemas.openxmlformats.org/officeDocument/2006/relationships/image" Target="../media/image13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31.png"/><Relationship Id="rId23" Type="http://schemas.openxmlformats.org/officeDocument/2006/relationships/image" Target="../media/image39.png"/><Relationship Id="rId28" Type="http://schemas.openxmlformats.org/officeDocument/2006/relationships/image" Target="../media/image15.png"/><Relationship Id="rId10" Type="http://schemas.openxmlformats.org/officeDocument/2006/relationships/image" Target="../media/image6.svg"/><Relationship Id="rId19" Type="http://schemas.openxmlformats.org/officeDocument/2006/relationships/image" Target="../media/image44.svg"/><Relationship Id="rId31" Type="http://schemas.openxmlformats.org/officeDocument/2006/relationships/image" Target="../media/image20.svg"/><Relationship Id="rId4" Type="http://schemas.openxmlformats.org/officeDocument/2006/relationships/audio" Target="../media/media2.mp3"/><Relationship Id="rId9" Type="http://schemas.openxmlformats.org/officeDocument/2006/relationships/image" Target="../media/image5.png"/><Relationship Id="rId14" Type="http://schemas.openxmlformats.org/officeDocument/2006/relationships/image" Target="../media/image30.svg"/><Relationship Id="rId22" Type="http://schemas.openxmlformats.org/officeDocument/2006/relationships/image" Target="../media/image28.svg"/><Relationship Id="rId27" Type="http://schemas.openxmlformats.org/officeDocument/2006/relationships/image" Target="../media/image12.png"/><Relationship Id="rId30" Type="http://schemas.openxmlformats.org/officeDocument/2006/relationships/image" Target="../media/image19.png"/><Relationship Id="rId8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27.png"/><Relationship Id="rId18" Type="http://schemas.openxmlformats.org/officeDocument/2006/relationships/image" Target="../media/image44.svg"/><Relationship Id="rId3" Type="http://schemas.openxmlformats.org/officeDocument/2006/relationships/image" Target="../media/image41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43.png"/><Relationship Id="rId2" Type="http://schemas.openxmlformats.org/officeDocument/2006/relationships/image" Target="../media/image8.png"/><Relationship Id="rId16" Type="http://schemas.openxmlformats.org/officeDocument/2006/relationships/image" Target="../media/image40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2.png"/><Relationship Id="rId5" Type="http://schemas.openxmlformats.org/officeDocument/2006/relationships/image" Target="../media/image6.svg"/><Relationship Id="rId15" Type="http://schemas.openxmlformats.org/officeDocument/2006/relationships/image" Target="../media/image39.png"/><Relationship Id="rId10" Type="http://schemas.openxmlformats.org/officeDocument/2006/relationships/image" Target="../media/image32.svg"/><Relationship Id="rId4" Type="http://schemas.openxmlformats.org/officeDocument/2006/relationships/image" Target="../media/image5.png"/><Relationship Id="rId9" Type="http://schemas.openxmlformats.org/officeDocument/2006/relationships/image" Target="../media/image31.png"/><Relationship Id="rId14" Type="http://schemas.openxmlformats.org/officeDocument/2006/relationships/image" Target="../media/image28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13" Type="http://schemas.openxmlformats.org/officeDocument/2006/relationships/image" Target="../media/image31.png"/><Relationship Id="rId18" Type="http://schemas.openxmlformats.org/officeDocument/2006/relationships/image" Target="../media/image28.svg"/><Relationship Id="rId26" Type="http://schemas.openxmlformats.org/officeDocument/2006/relationships/image" Target="../media/image15.png"/><Relationship Id="rId3" Type="http://schemas.microsoft.com/office/2007/relationships/media" Target="../media/media2.mp3"/><Relationship Id="rId21" Type="http://schemas.openxmlformats.org/officeDocument/2006/relationships/image" Target="../media/image17.png"/><Relationship Id="rId7" Type="http://schemas.openxmlformats.org/officeDocument/2006/relationships/image" Target="../media/image41.png"/><Relationship Id="rId12" Type="http://schemas.openxmlformats.org/officeDocument/2006/relationships/image" Target="../media/image30.svg"/><Relationship Id="rId17" Type="http://schemas.openxmlformats.org/officeDocument/2006/relationships/image" Target="../media/image27.png"/><Relationship Id="rId25" Type="http://schemas.openxmlformats.org/officeDocument/2006/relationships/image" Target="../media/image12.png"/><Relationship Id="rId2" Type="http://schemas.openxmlformats.org/officeDocument/2006/relationships/audio" Target="../media/media1.mp3"/><Relationship Id="rId16" Type="http://schemas.openxmlformats.org/officeDocument/2006/relationships/image" Target="../media/image34.png"/><Relationship Id="rId20" Type="http://schemas.openxmlformats.org/officeDocument/2006/relationships/image" Target="../media/image40.svg"/><Relationship Id="rId29" Type="http://schemas.openxmlformats.org/officeDocument/2006/relationships/image" Target="../media/image20.svg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11" Type="http://schemas.openxmlformats.org/officeDocument/2006/relationships/image" Target="../media/image29.png"/><Relationship Id="rId24" Type="http://schemas.openxmlformats.org/officeDocument/2006/relationships/image" Target="../media/image44.svg"/><Relationship Id="rId32" Type="http://schemas.openxmlformats.org/officeDocument/2006/relationships/image" Target="../media/image37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42.png"/><Relationship Id="rId23" Type="http://schemas.openxmlformats.org/officeDocument/2006/relationships/image" Target="../media/image43.png"/><Relationship Id="rId28" Type="http://schemas.openxmlformats.org/officeDocument/2006/relationships/image" Target="../media/image19.png"/><Relationship Id="rId10" Type="http://schemas.openxmlformats.org/officeDocument/2006/relationships/image" Target="../media/image4.png"/><Relationship Id="rId19" Type="http://schemas.openxmlformats.org/officeDocument/2006/relationships/image" Target="../media/image39.png"/><Relationship Id="rId31" Type="http://schemas.openxmlformats.org/officeDocument/2006/relationships/image" Target="../media/image14.svg"/><Relationship Id="rId4" Type="http://schemas.openxmlformats.org/officeDocument/2006/relationships/audio" Target="../media/media2.mp3"/><Relationship Id="rId9" Type="http://schemas.openxmlformats.org/officeDocument/2006/relationships/image" Target="../media/image6.svg"/><Relationship Id="rId14" Type="http://schemas.openxmlformats.org/officeDocument/2006/relationships/image" Target="../media/image32.svg"/><Relationship Id="rId22" Type="http://schemas.openxmlformats.org/officeDocument/2006/relationships/image" Target="../media/image18.svg"/><Relationship Id="rId27" Type="http://schemas.openxmlformats.org/officeDocument/2006/relationships/image" Target="../media/image16.svg"/><Relationship Id="rId30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27.png"/><Relationship Id="rId18" Type="http://schemas.openxmlformats.org/officeDocument/2006/relationships/image" Target="../media/image18.svg"/><Relationship Id="rId26" Type="http://schemas.openxmlformats.org/officeDocument/2006/relationships/image" Target="../media/image13.png"/><Relationship Id="rId3" Type="http://schemas.openxmlformats.org/officeDocument/2006/relationships/image" Target="../media/image41.png"/><Relationship Id="rId21" Type="http://schemas.openxmlformats.org/officeDocument/2006/relationships/image" Target="../media/image12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17" Type="http://schemas.openxmlformats.org/officeDocument/2006/relationships/image" Target="../media/image17.png"/><Relationship Id="rId25" Type="http://schemas.openxmlformats.org/officeDocument/2006/relationships/image" Target="../media/image20.svg"/><Relationship Id="rId2" Type="http://schemas.openxmlformats.org/officeDocument/2006/relationships/image" Target="../media/image8.png"/><Relationship Id="rId16" Type="http://schemas.openxmlformats.org/officeDocument/2006/relationships/image" Target="../media/image40.svg"/><Relationship Id="rId20" Type="http://schemas.openxmlformats.org/officeDocument/2006/relationships/image" Target="../media/image44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42.png"/><Relationship Id="rId24" Type="http://schemas.openxmlformats.org/officeDocument/2006/relationships/image" Target="../media/image19.png"/><Relationship Id="rId5" Type="http://schemas.openxmlformats.org/officeDocument/2006/relationships/image" Target="../media/image6.svg"/><Relationship Id="rId15" Type="http://schemas.openxmlformats.org/officeDocument/2006/relationships/image" Target="../media/image39.png"/><Relationship Id="rId23" Type="http://schemas.openxmlformats.org/officeDocument/2006/relationships/image" Target="../media/image16.svg"/><Relationship Id="rId10" Type="http://schemas.openxmlformats.org/officeDocument/2006/relationships/image" Target="../media/image32.svg"/><Relationship Id="rId19" Type="http://schemas.openxmlformats.org/officeDocument/2006/relationships/image" Target="../media/image43.png"/><Relationship Id="rId4" Type="http://schemas.openxmlformats.org/officeDocument/2006/relationships/image" Target="../media/image5.png"/><Relationship Id="rId9" Type="http://schemas.openxmlformats.org/officeDocument/2006/relationships/image" Target="../media/image31.png"/><Relationship Id="rId14" Type="http://schemas.openxmlformats.org/officeDocument/2006/relationships/image" Target="../media/image28.svg"/><Relationship Id="rId22" Type="http://schemas.openxmlformats.org/officeDocument/2006/relationships/image" Target="../media/image15.png"/><Relationship Id="rId27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1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sv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28.svg"/><Relationship Id="rId18" Type="http://schemas.openxmlformats.org/officeDocument/2006/relationships/image" Target="../media/image31.png"/><Relationship Id="rId3" Type="http://schemas.openxmlformats.org/officeDocument/2006/relationships/image" Target="../media/image3.png"/><Relationship Id="rId21" Type="http://schemas.openxmlformats.org/officeDocument/2006/relationships/image" Target="../media/image33.png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17" Type="http://schemas.openxmlformats.org/officeDocument/2006/relationships/image" Target="../media/image30.sv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9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11" Type="http://schemas.openxmlformats.org/officeDocument/2006/relationships/image" Target="../media/image8.png"/><Relationship Id="rId24" Type="http://schemas.openxmlformats.org/officeDocument/2006/relationships/image" Target="../media/image34.png"/><Relationship Id="rId5" Type="http://schemas.openxmlformats.org/officeDocument/2006/relationships/image" Target="../media/image22.png"/><Relationship Id="rId15" Type="http://schemas.openxmlformats.org/officeDocument/2006/relationships/image" Target="../media/image6.svg"/><Relationship Id="rId23" Type="http://schemas.openxmlformats.org/officeDocument/2006/relationships/image" Target="../media/image11.svg"/><Relationship Id="rId10" Type="http://schemas.openxmlformats.org/officeDocument/2006/relationships/image" Target="../media/image4.png"/><Relationship Id="rId19" Type="http://schemas.openxmlformats.org/officeDocument/2006/relationships/image" Target="../media/image32.svg"/><Relationship Id="rId4" Type="http://schemas.openxmlformats.org/officeDocument/2006/relationships/image" Target="../media/image21.png"/><Relationship Id="rId9" Type="http://schemas.openxmlformats.org/officeDocument/2006/relationships/image" Target="../media/image26.svg"/><Relationship Id="rId14" Type="http://schemas.openxmlformats.org/officeDocument/2006/relationships/image" Target="../media/image5.png"/><Relationship Id="rId2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13" Type="http://schemas.openxmlformats.org/officeDocument/2006/relationships/image" Target="../media/image1.png"/><Relationship Id="rId3" Type="http://schemas.openxmlformats.org/officeDocument/2006/relationships/image" Target="../media/image7.png"/><Relationship Id="rId7" Type="http://schemas.openxmlformats.org/officeDocument/2006/relationships/image" Target="../media/image35.png"/><Relationship Id="rId12" Type="http://schemas.openxmlformats.org/officeDocument/2006/relationships/image" Target="../media/image24.sv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3.png"/><Relationship Id="rId5" Type="http://schemas.openxmlformats.org/officeDocument/2006/relationships/image" Target="../media/image21.png"/><Relationship Id="rId10" Type="http://schemas.openxmlformats.org/officeDocument/2006/relationships/image" Target="../media/image11.svg"/><Relationship Id="rId4" Type="http://schemas.openxmlformats.org/officeDocument/2006/relationships/image" Target="../media/image3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050" y="-123630"/>
            <a:ext cx="5981618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303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92809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01638" y="413985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536142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84038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639073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229146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246389">
            <a:off x="9721169" y="1756500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2" y="0"/>
                </a:lnTo>
                <a:lnTo>
                  <a:pt x="1236312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661411" y="232480"/>
            <a:ext cx="1355828" cy="1103362"/>
          </a:xfrm>
          <a:custGeom>
            <a:avLst/>
            <a:gdLst/>
            <a:ahLst/>
            <a:cxnLst/>
            <a:rect l="l" t="t" r="r" b="b"/>
            <a:pathLst>
              <a:path w="1355828" h="1103362">
                <a:moveTo>
                  <a:pt x="0" y="0"/>
                </a:moveTo>
                <a:lnTo>
                  <a:pt x="1355828" y="0"/>
                </a:lnTo>
                <a:lnTo>
                  <a:pt x="1355828" y="1103362"/>
                </a:lnTo>
                <a:lnTo>
                  <a:pt x="0" y="110336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49" b="-4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992717" y="4337736"/>
            <a:ext cx="1509749" cy="1306562"/>
          </a:xfrm>
          <a:custGeom>
            <a:avLst/>
            <a:gdLst/>
            <a:ahLst/>
            <a:cxnLst/>
            <a:rect l="l" t="t" r="r" b="b"/>
            <a:pathLst>
              <a:path w="1509749" h="1306562">
                <a:moveTo>
                  <a:pt x="0" y="0"/>
                </a:moveTo>
                <a:lnTo>
                  <a:pt x="1509749" y="0"/>
                </a:lnTo>
                <a:lnTo>
                  <a:pt x="1509749" y="1306562"/>
                </a:lnTo>
                <a:lnTo>
                  <a:pt x="0" y="1306562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14663" y="4474050"/>
            <a:ext cx="1597893" cy="1537306"/>
          </a:xfrm>
          <a:custGeom>
            <a:avLst/>
            <a:gdLst/>
            <a:ahLst/>
            <a:cxnLst/>
            <a:rect l="l" t="t" r="r" b="b"/>
            <a:pathLst>
              <a:path w="1597893" h="1537306">
                <a:moveTo>
                  <a:pt x="0" y="0"/>
                </a:moveTo>
                <a:lnTo>
                  <a:pt x="1597893" y="0"/>
                </a:lnTo>
                <a:lnTo>
                  <a:pt x="1597893" y="1537306"/>
                </a:lnTo>
                <a:lnTo>
                  <a:pt x="0" y="153730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383511" y="9120324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8" y="0"/>
                </a:lnTo>
                <a:lnTo>
                  <a:pt x="1296628" y="1048648"/>
                </a:lnTo>
                <a:lnTo>
                  <a:pt x="0" y="104864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8953332" y="3915640"/>
            <a:ext cx="1909095" cy="1116821"/>
          </a:xfrm>
          <a:custGeom>
            <a:avLst/>
            <a:gdLst/>
            <a:ahLst/>
            <a:cxnLst/>
            <a:rect l="l" t="t" r="r" b="b"/>
            <a:pathLst>
              <a:path w="1909095" h="1116821">
                <a:moveTo>
                  <a:pt x="1909095" y="0"/>
                </a:moveTo>
                <a:lnTo>
                  <a:pt x="0" y="0"/>
                </a:lnTo>
                <a:lnTo>
                  <a:pt x="0" y="1116821"/>
                </a:lnTo>
                <a:lnTo>
                  <a:pt x="1909095" y="1116821"/>
                </a:lnTo>
                <a:lnTo>
                  <a:pt x="1909095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grpSp>
        <p:nvGrpSpPr>
          <p:cNvPr id="15" name="Group 15"/>
          <p:cNvGrpSpPr/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17" name="TextBox 17"/>
            <p:cNvSpPr txBox="1"/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8" name="Group 18"/>
          <p:cNvGrpSpPr/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20" name="TextBox 20"/>
            <p:cNvSpPr txBox="1"/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1" name="TextBox 21"/>
          <p:cNvSpPr txBox="1"/>
          <p:nvPr/>
        </p:nvSpPr>
        <p:spPr>
          <a:xfrm>
            <a:off x="2384346" y="4264500"/>
            <a:ext cx="13707598" cy="179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599"/>
              </a:lnSpc>
            </a:pPr>
            <a:r>
              <a:rPr lang="en-US" sz="10427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Cats in the kitchen</a:t>
            </a:r>
          </a:p>
        </p:txBody>
      </p:sp>
      <p:sp>
        <p:nvSpPr>
          <p:cNvPr id="22" name="Freeform 22"/>
          <p:cNvSpPr/>
          <p:nvPr/>
        </p:nvSpPr>
        <p:spPr>
          <a:xfrm>
            <a:off x="17175149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alphaModFix amt="30000"/>
            </a:blip>
            <a:stretch>
              <a:fillRect t="-27975" b="-21575"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265751" y="0"/>
            <a:ext cx="12742905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87208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3126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89250" y="5143500"/>
            <a:ext cx="2657225" cy="840649"/>
          </a:xfrm>
          <a:custGeom>
            <a:avLst/>
            <a:gdLst/>
            <a:ahLst/>
            <a:cxnLst/>
            <a:rect l="l" t="t" r="r" b="b"/>
            <a:pathLst>
              <a:path w="2657225" h="840649">
                <a:moveTo>
                  <a:pt x="0" y="0"/>
                </a:moveTo>
                <a:lnTo>
                  <a:pt x="2657225" y="0"/>
                </a:lnTo>
                <a:lnTo>
                  <a:pt x="2657225" y="840649"/>
                </a:lnTo>
                <a:lnTo>
                  <a:pt x="0" y="8406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9038" y="3342297"/>
            <a:ext cx="2640649" cy="2587836"/>
          </a:xfrm>
          <a:custGeom>
            <a:avLst/>
            <a:gdLst/>
            <a:ahLst/>
            <a:cxnLst/>
            <a:rect l="l" t="t" r="r" b="b"/>
            <a:pathLst>
              <a:path w="2640649" h="2587836">
                <a:moveTo>
                  <a:pt x="0" y="0"/>
                </a:moveTo>
                <a:lnTo>
                  <a:pt x="2640649" y="0"/>
                </a:lnTo>
                <a:lnTo>
                  <a:pt x="2640649" y="2587836"/>
                </a:lnTo>
                <a:lnTo>
                  <a:pt x="0" y="25878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40010" y="3758872"/>
            <a:ext cx="1655050" cy="2225277"/>
          </a:xfrm>
          <a:custGeom>
            <a:avLst/>
            <a:gdLst/>
            <a:ahLst/>
            <a:cxnLst/>
            <a:rect l="l" t="t" r="r" b="b"/>
            <a:pathLst>
              <a:path w="1655050" h="2225277">
                <a:moveTo>
                  <a:pt x="0" y="0"/>
                </a:moveTo>
                <a:lnTo>
                  <a:pt x="1655050" y="0"/>
                </a:lnTo>
                <a:lnTo>
                  <a:pt x="1655050" y="2225277"/>
                </a:lnTo>
                <a:lnTo>
                  <a:pt x="0" y="2225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46389">
            <a:off x="14217552" y="1783848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3" y="0"/>
                </a:lnTo>
                <a:lnTo>
                  <a:pt x="1236313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5711593">
            <a:off x="5580818" y="7251121"/>
            <a:ext cx="1711561" cy="1499950"/>
          </a:xfrm>
          <a:custGeom>
            <a:avLst/>
            <a:gdLst/>
            <a:ahLst/>
            <a:cxnLst/>
            <a:rect l="l" t="t" r="r" b="b"/>
            <a:pathLst>
              <a:path w="1711561" h="1499950">
                <a:moveTo>
                  <a:pt x="0" y="0"/>
                </a:moveTo>
                <a:lnTo>
                  <a:pt x="1711561" y="0"/>
                </a:lnTo>
                <a:lnTo>
                  <a:pt x="1711561" y="1499950"/>
                </a:lnTo>
                <a:lnTo>
                  <a:pt x="0" y="14999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75149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30000"/>
            </a:blip>
            <a:stretch>
              <a:fillRect t="-27975" b="-21575"/>
            </a:stretch>
          </a:blipFill>
        </p:spPr>
      </p:sp>
      <p:grpSp>
        <p:nvGrpSpPr>
          <p:cNvPr id="24" name="Group 19">
            <a:extLst>
              <a:ext uri="{FF2B5EF4-FFF2-40B4-BE49-F238E27FC236}">
                <a16:creationId xmlns:a16="http://schemas.microsoft.com/office/drawing/2014/main" id="{B6B92D68-4781-8642-5CF4-DF3A7D4C9760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D32BC347-A3A8-73F1-E740-BD65A323ADA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26" name="TextBox 21">
              <a:extLst>
                <a:ext uri="{FF2B5EF4-FFF2-40B4-BE49-F238E27FC236}">
                  <a16:creationId xmlns:a16="http://schemas.microsoft.com/office/drawing/2014/main" id="{A38A624C-042E-7D94-4AA5-2A4BEEED4650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2">
            <a:extLst>
              <a:ext uri="{FF2B5EF4-FFF2-40B4-BE49-F238E27FC236}">
                <a16:creationId xmlns:a16="http://schemas.microsoft.com/office/drawing/2014/main" id="{EF5D3ABE-CF00-C338-8691-2DC4D365A2C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AA6500F1-7B88-04F1-49B4-98E7CB1976B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29" name="TextBox 24">
              <a:extLst>
                <a:ext uri="{FF2B5EF4-FFF2-40B4-BE49-F238E27FC236}">
                  <a16:creationId xmlns:a16="http://schemas.microsoft.com/office/drawing/2014/main" id="{6C0BCFB9-130D-D744-0D72-47998A1A3134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25">
            <a:extLst>
              <a:ext uri="{FF2B5EF4-FFF2-40B4-BE49-F238E27FC236}">
                <a16:creationId xmlns:a16="http://schemas.microsoft.com/office/drawing/2014/main" id="{C74D2C93-D94D-7564-D0B9-26F87B9718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84346" y="3796953"/>
            <a:ext cx="13707598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Round 1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2397233" y="0"/>
            <a:ext cx="12742905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087208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43126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89250" y="5143500"/>
            <a:ext cx="2657225" cy="840649"/>
          </a:xfrm>
          <a:custGeom>
            <a:avLst/>
            <a:gdLst/>
            <a:ahLst/>
            <a:cxnLst/>
            <a:rect l="l" t="t" r="r" b="b"/>
            <a:pathLst>
              <a:path w="2657225" h="840649">
                <a:moveTo>
                  <a:pt x="0" y="0"/>
                </a:moveTo>
                <a:lnTo>
                  <a:pt x="2657225" y="0"/>
                </a:lnTo>
                <a:lnTo>
                  <a:pt x="2657225" y="840649"/>
                </a:lnTo>
                <a:lnTo>
                  <a:pt x="0" y="84064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4090846" y="6683915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8" y="0"/>
                </a:lnTo>
                <a:lnTo>
                  <a:pt x="1296628" y="1048648"/>
                </a:lnTo>
                <a:lnTo>
                  <a:pt x="0" y="104864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8046475" y="3342297"/>
            <a:ext cx="1842246" cy="1077714"/>
          </a:xfrm>
          <a:custGeom>
            <a:avLst/>
            <a:gdLst/>
            <a:ahLst/>
            <a:cxnLst/>
            <a:rect l="l" t="t" r="r" b="b"/>
            <a:pathLst>
              <a:path w="1842246" h="1077714">
                <a:moveTo>
                  <a:pt x="0" y="0"/>
                </a:moveTo>
                <a:lnTo>
                  <a:pt x="1842245" y="0"/>
                </a:lnTo>
                <a:lnTo>
                  <a:pt x="1842245" y="1077714"/>
                </a:lnTo>
                <a:lnTo>
                  <a:pt x="0" y="1077714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7986819" y="939809"/>
            <a:ext cx="723677" cy="1082425"/>
          </a:xfrm>
          <a:custGeom>
            <a:avLst/>
            <a:gdLst/>
            <a:ahLst/>
            <a:cxnLst/>
            <a:rect l="l" t="t" r="r" b="b"/>
            <a:pathLst>
              <a:path w="723677" h="1082425">
                <a:moveTo>
                  <a:pt x="0" y="0"/>
                </a:moveTo>
                <a:lnTo>
                  <a:pt x="723677" y="0"/>
                </a:lnTo>
                <a:lnTo>
                  <a:pt x="723677" y="1082425"/>
                </a:lnTo>
                <a:lnTo>
                  <a:pt x="0" y="1082425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83617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849362" y="4259086"/>
            <a:ext cx="1638809" cy="1418253"/>
          </a:xfrm>
          <a:custGeom>
            <a:avLst/>
            <a:gdLst/>
            <a:ahLst/>
            <a:cxnLst/>
            <a:rect l="l" t="t" r="r" b="b"/>
            <a:pathLst>
              <a:path w="1638809" h="1418253">
                <a:moveTo>
                  <a:pt x="0" y="0"/>
                </a:moveTo>
                <a:lnTo>
                  <a:pt x="1638810" y="0"/>
                </a:lnTo>
                <a:lnTo>
                  <a:pt x="1638810" y="1418253"/>
                </a:lnTo>
                <a:lnTo>
                  <a:pt x="0" y="14182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29038" y="3342297"/>
            <a:ext cx="2640649" cy="2587836"/>
          </a:xfrm>
          <a:custGeom>
            <a:avLst/>
            <a:gdLst/>
            <a:ahLst/>
            <a:cxnLst/>
            <a:rect l="l" t="t" r="r" b="b"/>
            <a:pathLst>
              <a:path w="2640649" h="2587836">
                <a:moveTo>
                  <a:pt x="0" y="0"/>
                </a:moveTo>
                <a:lnTo>
                  <a:pt x="2640649" y="0"/>
                </a:lnTo>
                <a:lnTo>
                  <a:pt x="2640649" y="2587836"/>
                </a:lnTo>
                <a:lnTo>
                  <a:pt x="0" y="258783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201272" y="179312"/>
            <a:ext cx="1405805" cy="1352501"/>
          </a:xfrm>
          <a:custGeom>
            <a:avLst/>
            <a:gdLst/>
            <a:ahLst/>
            <a:cxnLst/>
            <a:rect l="l" t="t" r="r" b="b"/>
            <a:pathLst>
              <a:path w="1405805" h="1352501">
                <a:moveTo>
                  <a:pt x="0" y="0"/>
                </a:moveTo>
                <a:lnTo>
                  <a:pt x="1405804" y="0"/>
                </a:lnTo>
                <a:lnTo>
                  <a:pt x="1405804" y="1352501"/>
                </a:lnTo>
                <a:lnTo>
                  <a:pt x="0" y="1352501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540010" y="3758872"/>
            <a:ext cx="1655050" cy="2225277"/>
          </a:xfrm>
          <a:custGeom>
            <a:avLst/>
            <a:gdLst/>
            <a:ahLst/>
            <a:cxnLst/>
            <a:rect l="l" t="t" r="r" b="b"/>
            <a:pathLst>
              <a:path w="1655050" h="2225277">
                <a:moveTo>
                  <a:pt x="0" y="0"/>
                </a:moveTo>
                <a:lnTo>
                  <a:pt x="1655050" y="0"/>
                </a:lnTo>
                <a:lnTo>
                  <a:pt x="1655050" y="2225277"/>
                </a:lnTo>
                <a:lnTo>
                  <a:pt x="0" y="222527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46389">
            <a:off x="14217552" y="1783848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3" y="0"/>
                </a:lnTo>
                <a:lnTo>
                  <a:pt x="1236313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5711593">
            <a:off x="5580818" y="7251121"/>
            <a:ext cx="1711561" cy="1499950"/>
          </a:xfrm>
          <a:custGeom>
            <a:avLst/>
            <a:gdLst/>
            <a:ahLst/>
            <a:cxnLst/>
            <a:rect l="l" t="t" r="r" b="b"/>
            <a:pathLst>
              <a:path w="1711561" h="1499950">
                <a:moveTo>
                  <a:pt x="0" y="0"/>
                </a:moveTo>
                <a:lnTo>
                  <a:pt x="1711561" y="0"/>
                </a:lnTo>
                <a:lnTo>
                  <a:pt x="1711561" y="1499950"/>
                </a:lnTo>
                <a:lnTo>
                  <a:pt x="0" y="1499950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B122E9C8-EE2B-E062-44F1-30C17BBCBC35}"/>
              </a:ext>
            </a:extLst>
          </p:cNvPr>
          <p:cNvGrpSpPr/>
          <p:nvPr/>
        </p:nvGrpSpPr>
        <p:grpSpPr>
          <a:xfrm>
            <a:off x="13348017" y="-27366"/>
            <a:ext cx="846664" cy="1181728"/>
            <a:chOff x="13348017" y="-27366"/>
            <a:chExt cx="846664" cy="1181728"/>
          </a:xfrm>
        </p:grpSpPr>
        <p:grpSp>
          <p:nvGrpSpPr>
            <p:cNvPr id="16" name="Group 4">
              <a:extLst>
                <a:ext uri="{FF2B5EF4-FFF2-40B4-BE49-F238E27FC236}">
                  <a16:creationId xmlns:a16="http://schemas.microsoft.com/office/drawing/2014/main" id="{C428E002-7399-EFB2-6BF4-B2CF5325F3A4}"/>
                </a:ext>
              </a:extLst>
            </p:cNvPr>
            <p:cNvGrpSpPr/>
            <p:nvPr/>
          </p:nvGrpSpPr>
          <p:grpSpPr>
            <a:xfrm>
              <a:off x="13348017" y="307698"/>
              <a:ext cx="846664" cy="846664"/>
              <a:chOff x="0" y="0"/>
              <a:chExt cx="812800" cy="812800"/>
            </a:xfrm>
          </p:grpSpPr>
          <p:sp>
            <p:nvSpPr>
              <p:cNvPr id="17" name="Freeform 5">
                <a:extLst>
                  <a:ext uri="{FF2B5EF4-FFF2-40B4-BE49-F238E27FC236}">
                    <a16:creationId xmlns:a16="http://schemas.microsoft.com/office/drawing/2014/main" id="{87760F5D-6969-471E-E6A8-8661C24B24B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18" name="TextBox 6">
                <a:extLst>
                  <a:ext uri="{FF2B5EF4-FFF2-40B4-BE49-F238E27FC236}">
                    <a16:creationId xmlns:a16="http://schemas.microsoft.com/office/drawing/2014/main" id="{383D4C3C-109A-9378-C33C-4966D7AF5678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9" name="TextBox 7">
              <a:extLst>
                <a:ext uri="{FF2B5EF4-FFF2-40B4-BE49-F238E27FC236}">
                  <a16:creationId xmlns:a16="http://schemas.microsoft.com/office/drawing/2014/main" id="{FAB57350-AB42-A225-8164-B823A931C54B}"/>
                </a:ext>
              </a:extLst>
            </p:cNvPr>
            <p:cNvSpPr txBox="1"/>
            <p:nvPr/>
          </p:nvSpPr>
          <p:spPr>
            <a:xfrm>
              <a:off x="13427391" y="-273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84541CC9-24D8-325D-E544-CC06466A1850}"/>
              </a:ext>
            </a:extLst>
          </p:cNvPr>
          <p:cNvGrpSpPr/>
          <p:nvPr/>
        </p:nvGrpSpPr>
        <p:grpSpPr>
          <a:xfrm>
            <a:off x="8208818" y="776239"/>
            <a:ext cx="846664" cy="1181728"/>
            <a:chOff x="8208818" y="776239"/>
            <a:chExt cx="846664" cy="1181728"/>
          </a:xfrm>
        </p:grpSpPr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ED40273-08A2-1F7F-607F-85B81F922730}"/>
                </a:ext>
              </a:extLst>
            </p:cNvPr>
            <p:cNvGrpSpPr/>
            <p:nvPr/>
          </p:nvGrpSpPr>
          <p:grpSpPr>
            <a:xfrm>
              <a:off x="8208818" y="1111303"/>
              <a:ext cx="846664" cy="846664"/>
              <a:chOff x="0" y="0"/>
              <a:chExt cx="812800" cy="812800"/>
            </a:xfrm>
          </p:grpSpPr>
          <p:sp>
            <p:nvSpPr>
              <p:cNvPr id="21" name="Freeform 5">
                <a:extLst>
                  <a:ext uri="{FF2B5EF4-FFF2-40B4-BE49-F238E27FC236}">
                    <a16:creationId xmlns:a16="http://schemas.microsoft.com/office/drawing/2014/main" id="{76A59ABC-2E43-7FF7-D76F-F9B9A045176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2" name="TextBox 6">
                <a:extLst>
                  <a:ext uri="{FF2B5EF4-FFF2-40B4-BE49-F238E27FC236}">
                    <a16:creationId xmlns:a16="http://schemas.microsoft.com/office/drawing/2014/main" id="{8DAD248C-7F32-A9D5-D7EC-FDC1AB0E478F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TextBox 7">
              <a:extLst>
                <a:ext uri="{FF2B5EF4-FFF2-40B4-BE49-F238E27FC236}">
                  <a16:creationId xmlns:a16="http://schemas.microsoft.com/office/drawing/2014/main" id="{CF22CF00-AF8F-4262-BF3F-85CA95F60667}"/>
                </a:ext>
              </a:extLst>
            </p:cNvPr>
            <p:cNvSpPr txBox="1"/>
            <p:nvPr/>
          </p:nvSpPr>
          <p:spPr>
            <a:xfrm>
              <a:off x="8288192" y="77623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2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8F72990E-65C1-2FC9-D442-7F2974E9667C}"/>
              </a:ext>
            </a:extLst>
          </p:cNvPr>
          <p:cNvGrpSpPr/>
          <p:nvPr/>
        </p:nvGrpSpPr>
        <p:grpSpPr>
          <a:xfrm>
            <a:off x="14266257" y="6463759"/>
            <a:ext cx="846664" cy="1181728"/>
            <a:chOff x="14275263" y="6489732"/>
            <a:chExt cx="846664" cy="1181728"/>
          </a:xfrm>
        </p:grpSpPr>
        <p:grpSp>
          <p:nvGrpSpPr>
            <p:cNvPr id="29" name="Group 4">
              <a:extLst>
                <a:ext uri="{FF2B5EF4-FFF2-40B4-BE49-F238E27FC236}">
                  <a16:creationId xmlns:a16="http://schemas.microsoft.com/office/drawing/2014/main" id="{C3DB8C8B-1AFA-BB98-3E39-FF5ED8646D98}"/>
                </a:ext>
              </a:extLst>
            </p:cNvPr>
            <p:cNvGrpSpPr/>
            <p:nvPr/>
          </p:nvGrpSpPr>
          <p:grpSpPr>
            <a:xfrm>
              <a:off x="14275263" y="6824796"/>
              <a:ext cx="846664" cy="846664"/>
              <a:chOff x="0" y="0"/>
              <a:chExt cx="812800" cy="812800"/>
            </a:xfrm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8A8A91FF-BF65-7386-4B5B-52171DB0172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1" name="TextBox 6">
                <a:extLst>
                  <a:ext uri="{FF2B5EF4-FFF2-40B4-BE49-F238E27FC236}">
                    <a16:creationId xmlns:a16="http://schemas.microsoft.com/office/drawing/2014/main" id="{C24B26E1-17CA-F254-D89B-BAA3B6181FDC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2" name="TextBox 7">
              <a:extLst>
                <a:ext uri="{FF2B5EF4-FFF2-40B4-BE49-F238E27FC236}">
                  <a16:creationId xmlns:a16="http://schemas.microsoft.com/office/drawing/2014/main" id="{BFD4AFF0-2C9B-3022-62A3-61086C1C338A}"/>
                </a:ext>
              </a:extLst>
            </p:cNvPr>
            <p:cNvSpPr txBox="1"/>
            <p:nvPr/>
          </p:nvSpPr>
          <p:spPr>
            <a:xfrm>
              <a:off x="14354637" y="648973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3</a:t>
              </a:r>
            </a:p>
          </p:txBody>
        </p:sp>
      </p:grpSp>
      <p:grpSp>
        <p:nvGrpSpPr>
          <p:cNvPr id="27" name="그룹 26">
            <a:extLst>
              <a:ext uri="{FF2B5EF4-FFF2-40B4-BE49-F238E27FC236}">
                <a16:creationId xmlns:a16="http://schemas.microsoft.com/office/drawing/2014/main" id="{6863AA71-5489-033C-2D43-B500CA09505D}"/>
              </a:ext>
            </a:extLst>
          </p:cNvPr>
          <p:cNvGrpSpPr/>
          <p:nvPr/>
        </p:nvGrpSpPr>
        <p:grpSpPr>
          <a:xfrm>
            <a:off x="8412516" y="3007233"/>
            <a:ext cx="846664" cy="1181728"/>
            <a:chOff x="8412516" y="3007233"/>
            <a:chExt cx="846664" cy="1181728"/>
          </a:xfrm>
        </p:grpSpPr>
        <p:grpSp>
          <p:nvGrpSpPr>
            <p:cNvPr id="33" name="Group 4">
              <a:extLst>
                <a:ext uri="{FF2B5EF4-FFF2-40B4-BE49-F238E27FC236}">
                  <a16:creationId xmlns:a16="http://schemas.microsoft.com/office/drawing/2014/main" id="{61FBB24D-16AE-2D2C-ED73-2294963ED731}"/>
                </a:ext>
              </a:extLst>
            </p:cNvPr>
            <p:cNvGrpSpPr/>
            <p:nvPr/>
          </p:nvGrpSpPr>
          <p:grpSpPr>
            <a:xfrm>
              <a:off x="8412516" y="3342297"/>
              <a:ext cx="846664" cy="846664"/>
              <a:chOff x="0" y="0"/>
              <a:chExt cx="812800" cy="812800"/>
            </a:xfrm>
          </p:grpSpPr>
          <p:sp>
            <p:nvSpPr>
              <p:cNvPr id="34" name="Freeform 5">
                <a:extLst>
                  <a:ext uri="{FF2B5EF4-FFF2-40B4-BE49-F238E27FC236}">
                    <a16:creationId xmlns:a16="http://schemas.microsoft.com/office/drawing/2014/main" id="{FD492699-4BE2-E0B9-861B-06601AF3703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5" name="TextBox 6">
                <a:extLst>
                  <a:ext uri="{FF2B5EF4-FFF2-40B4-BE49-F238E27FC236}">
                    <a16:creationId xmlns:a16="http://schemas.microsoft.com/office/drawing/2014/main" id="{B9D25ACC-7EC7-202F-A64A-9D67D0E1F645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F172D9B0-116A-905B-B5BC-EF328E8C1202}"/>
                </a:ext>
              </a:extLst>
            </p:cNvPr>
            <p:cNvSpPr txBox="1"/>
            <p:nvPr/>
          </p:nvSpPr>
          <p:spPr>
            <a:xfrm>
              <a:off x="8491890" y="3007233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4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592764C3-9A56-F0D8-5008-04D5117384E7}"/>
              </a:ext>
            </a:extLst>
          </p:cNvPr>
          <p:cNvGrpSpPr/>
          <p:nvPr/>
        </p:nvGrpSpPr>
        <p:grpSpPr>
          <a:xfrm>
            <a:off x="5756113" y="3804789"/>
            <a:ext cx="846664" cy="1181728"/>
            <a:chOff x="5756113" y="3804789"/>
            <a:chExt cx="846664" cy="1181728"/>
          </a:xfrm>
        </p:grpSpPr>
        <p:grpSp>
          <p:nvGrpSpPr>
            <p:cNvPr id="37" name="Group 4">
              <a:extLst>
                <a:ext uri="{FF2B5EF4-FFF2-40B4-BE49-F238E27FC236}">
                  <a16:creationId xmlns:a16="http://schemas.microsoft.com/office/drawing/2014/main" id="{590D03FB-9428-FD43-F523-4BA00467656F}"/>
                </a:ext>
              </a:extLst>
            </p:cNvPr>
            <p:cNvGrpSpPr/>
            <p:nvPr/>
          </p:nvGrpSpPr>
          <p:grpSpPr>
            <a:xfrm>
              <a:off x="5756113" y="4139853"/>
              <a:ext cx="846664" cy="846664"/>
              <a:chOff x="0" y="0"/>
              <a:chExt cx="812800" cy="812800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6380FB5D-89EE-6676-D107-99817540A5A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9" name="TextBox 6">
                <a:extLst>
                  <a:ext uri="{FF2B5EF4-FFF2-40B4-BE49-F238E27FC236}">
                    <a16:creationId xmlns:a16="http://schemas.microsoft.com/office/drawing/2014/main" id="{219490E4-DB9D-9D09-8BF2-A8A51216D856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0" name="TextBox 7">
              <a:extLst>
                <a:ext uri="{FF2B5EF4-FFF2-40B4-BE49-F238E27FC236}">
                  <a16:creationId xmlns:a16="http://schemas.microsoft.com/office/drawing/2014/main" id="{E7B00AB7-7FC7-ACFF-44A9-39DA934C6FCB}"/>
                </a:ext>
              </a:extLst>
            </p:cNvPr>
            <p:cNvSpPr txBox="1"/>
            <p:nvPr/>
          </p:nvSpPr>
          <p:spPr>
            <a:xfrm>
              <a:off x="5835487" y="380478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5</a:t>
              </a:r>
            </a:p>
          </p:txBody>
        </p:sp>
      </p:grpSp>
      <p:grpSp>
        <p:nvGrpSpPr>
          <p:cNvPr id="66" name="그룹 65">
            <a:extLst>
              <a:ext uri="{FF2B5EF4-FFF2-40B4-BE49-F238E27FC236}">
                <a16:creationId xmlns:a16="http://schemas.microsoft.com/office/drawing/2014/main" id="{7912223E-C14C-341F-6077-E0CEC2AA54D4}"/>
              </a:ext>
            </a:extLst>
          </p:cNvPr>
          <p:cNvGrpSpPr/>
          <p:nvPr/>
        </p:nvGrpSpPr>
        <p:grpSpPr>
          <a:xfrm>
            <a:off x="1945987" y="4283938"/>
            <a:ext cx="846664" cy="1181728"/>
            <a:chOff x="1945987" y="4283938"/>
            <a:chExt cx="846664" cy="1181728"/>
          </a:xfrm>
        </p:grpSpPr>
        <p:grpSp>
          <p:nvGrpSpPr>
            <p:cNvPr id="41" name="Group 4">
              <a:extLst>
                <a:ext uri="{FF2B5EF4-FFF2-40B4-BE49-F238E27FC236}">
                  <a16:creationId xmlns:a16="http://schemas.microsoft.com/office/drawing/2014/main" id="{0E8A1B6C-0904-2E6D-39C2-DE1E41E9C478}"/>
                </a:ext>
              </a:extLst>
            </p:cNvPr>
            <p:cNvGrpSpPr/>
            <p:nvPr/>
          </p:nvGrpSpPr>
          <p:grpSpPr>
            <a:xfrm>
              <a:off x="1945987" y="4619002"/>
              <a:ext cx="846664" cy="846664"/>
              <a:chOff x="0" y="0"/>
              <a:chExt cx="812800" cy="8128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123442AA-2A5E-C410-71A9-43C5B8E4B61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3" name="TextBox 6">
                <a:extLst>
                  <a:ext uri="{FF2B5EF4-FFF2-40B4-BE49-F238E27FC236}">
                    <a16:creationId xmlns:a16="http://schemas.microsoft.com/office/drawing/2014/main" id="{0A317D10-5F21-1F58-29B8-7A001A6C5AC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4" name="TextBox 7">
              <a:extLst>
                <a:ext uri="{FF2B5EF4-FFF2-40B4-BE49-F238E27FC236}">
                  <a16:creationId xmlns:a16="http://schemas.microsoft.com/office/drawing/2014/main" id="{4385B931-B567-262E-657B-64DEDB30B6A8}"/>
                </a:ext>
              </a:extLst>
            </p:cNvPr>
            <p:cNvSpPr txBox="1"/>
            <p:nvPr/>
          </p:nvSpPr>
          <p:spPr>
            <a:xfrm>
              <a:off x="2025361" y="4283938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6</a:t>
              </a: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F58609ED-8F96-5DF9-B296-31F9E51B8A91}"/>
              </a:ext>
            </a:extLst>
          </p:cNvPr>
          <p:cNvGrpSpPr/>
          <p:nvPr/>
        </p:nvGrpSpPr>
        <p:grpSpPr>
          <a:xfrm>
            <a:off x="14401800" y="2056772"/>
            <a:ext cx="846664" cy="1181728"/>
            <a:chOff x="14401800" y="2056772"/>
            <a:chExt cx="846664" cy="1181728"/>
          </a:xfrm>
        </p:grpSpPr>
        <p:grpSp>
          <p:nvGrpSpPr>
            <p:cNvPr id="45" name="Group 4">
              <a:extLst>
                <a:ext uri="{FF2B5EF4-FFF2-40B4-BE49-F238E27FC236}">
                  <a16:creationId xmlns:a16="http://schemas.microsoft.com/office/drawing/2014/main" id="{2236E64E-DDCC-AAEB-AC34-018C697D7EFA}"/>
                </a:ext>
              </a:extLst>
            </p:cNvPr>
            <p:cNvGrpSpPr/>
            <p:nvPr/>
          </p:nvGrpSpPr>
          <p:grpSpPr>
            <a:xfrm>
              <a:off x="14401800" y="2391836"/>
              <a:ext cx="846664" cy="846664"/>
              <a:chOff x="0" y="0"/>
              <a:chExt cx="812800" cy="812800"/>
            </a:xfrm>
          </p:grpSpPr>
          <p:sp>
            <p:nvSpPr>
              <p:cNvPr id="46" name="Freeform 5">
                <a:extLst>
                  <a:ext uri="{FF2B5EF4-FFF2-40B4-BE49-F238E27FC236}">
                    <a16:creationId xmlns:a16="http://schemas.microsoft.com/office/drawing/2014/main" id="{3B79077C-F9D8-53FC-EA0B-9070B4614A5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7" name="TextBox 6">
                <a:extLst>
                  <a:ext uri="{FF2B5EF4-FFF2-40B4-BE49-F238E27FC236}">
                    <a16:creationId xmlns:a16="http://schemas.microsoft.com/office/drawing/2014/main" id="{C4F02905-C797-B057-132B-42F94E624E1C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8" name="TextBox 7">
              <a:extLst>
                <a:ext uri="{FF2B5EF4-FFF2-40B4-BE49-F238E27FC236}">
                  <a16:creationId xmlns:a16="http://schemas.microsoft.com/office/drawing/2014/main" id="{C312F575-AF71-2C3C-1709-035920620F3F}"/>
                </a:ext>
              </a:extLst>
            </p:cNvPr>
            <p:cNvSpPr txBox="1"/>
            <p:nvPr/>
          </p:nvSpPr>
          <p:spPr>
            <a:xfrm>
              <a:off x="14481174" y="20567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7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E1368572-015D-4BE2-D9B0-88E49E7F7ED5}"/>
              </a:ext>
            </a:extLst>
          </p:cNvPr>
          <p:cNvGrpSpPr/>
          <p:nvPr/>
        </p:nvGrpSpPr>
        <p:grpSpPr>
          <a:xfrm>
            <a:off x="4796875" y="7097966"/>
            <a:ext cx="846664" cy="1181728"/>
            <a:chOff x="4796875" y="7097966"/>
            <a:chExt cx="846664" cy="1181728"/>
          </a:xfrm>
        </p:grpSpPr>
        <p:grpSp>
          <p:nvGrpSpPr>
            <p:cNvPr id="49" name="Group 4">
              <a:extLst>
                <a:ext uri="{FF2B5EF4-FFF2-40B4-BE49-F238E27FC236}">
                  <a16:creationId xmlns:a16="http://schemas.microsoft.com/office/drawing/2014/main" id="{E5860D13-24B2-098C-37AF-C012D4678708}"/>
                </a:ext>
              </a:extLst>
            </p:cNvPr>
            <p:cNvGrpSpPr/>
            <p:nvPr/>
          </p:nvGrpSpPr>
          <p:grpSpPr>
            <a:xfrm>
              <a:off x="4796875" y="7433030"/>
              <a:ext cx="846664" cy="846664"/>
              <a:chOff x="0" y="0"/>
              <a:chExt cx="812800" cy="812800"/>
            </a:xfrm>
          </p:grpSpPr>
          <p:sp>
            <p:nvSpPr>
              <p:cNvPr id="50" name="Freeform 5">
                <a:extLst>
                  <a:ext uri="{FF2B5EF4-FFF2-40B4-BE49-F238E27FC236}">
                    <a16:creationId xmlns:a16="http://schemas.microsoft.com/office/drawing/2014/main" id="{347E67A1-D254-3321-0EF5-0AD00D01D5D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1" name="TextBox 6">
                <a:extLst>
                  <a:ext uri="{FF2B5EF4-FFF2-40B4-BE49-F238E27FC236}">
                    <a16:creationId xmlns:a16="http://schemas.microsoft.com/office/drawing/2014/main" id="{922FA7A9-FEC6-9E3F-85E8-25705D966D0B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2" name="TextBox 7">
              <a:extLst>
                <a:ext uri="{FF2B5EF4-FFF2-40B4-BE49-F238E27FC236}">
                  <a16:creationId xmlns:a16="http://schemas.microsoft.com/office/drawing/2014/main" id="{D6ADE305-E6DB-DBA7-B7AD-D449EAD6DBAC}"/>
                </a:ext>
              </a:extLst>
            </p:cNvPr>
            <p:cNvSpPr txBox="1"/>
            <p:nvPr/>
          </p:nvSpPr>
          <p:spPr>
            <a:xfrm>
              <a:off x="4876249" y="70979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8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F86E77D7-4538-8A0A-6D70-4D464C083850}"/>
              </a:ext>
            </a:extLst>
          </p:cNvPr>
          <p:cNvGrpSpPr/>
          <p:nvPr/>
        </p:nvGrpSpPr>
        <p:grpSpPr>
          <a:xfrm>
            <a:off x="11354162" y="8884259"/>
            <a:ext cx="846664" cy="1181728"/>
            <a:chOff x="11354162" y="8884259"/>
            <a:chExt cx="846664" cy="1181728"/>
          </a:xfrm>
        </p:grpSpPr>
        <p:grpSp>
          <p:nvGrpSpPr>
            <p:cNvPr id="53" name="Group 4">
              <a:extLst>
                <a:ext uri="{FF2B5EF4-FFF2-40B4-BE49-F238E27FC236}">
                  <a16:creationId xmlns:a16="http://schemas.microsoft.com/office/drawing/2014/main" id="{A3D3B55A-D6C7-5C2F-172B-E8B758C99AEC}"/>
                </a:ext>
              </a:extLst>
            </p:cNvPr>
            <p:cNvGrpSpPr/>
            <p:nvPr/>
          </p:nvGrpSpPr>
          <p:grpSpPr>
            <a:xfrm>
              <a:off x="11354162" y="9219323"/>
              <a:ext cx="846664" cy="846664"/>
              <a:chOff x="0" y="0"/>
              <a:chExt cx="812800" cy="812800"/>
            </a:xfrm>
          </p:grpSpPr>
          <p:sp>
            <p:nvSpPr>
              <p:cNvPr id="54" name="Freeform 5">
                <a:extLst>
                  <a:ext uri="{FF2B5EF4-FFF2-40B4-BE49-F238E27FC236}">
                    <a16:creationId xmlns:a16="http://schemas.microsoft.com/office/drawing/2014/main" id="{8348368E-B72E-A1B0-E2CA-EBF43D7719A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5" name="TextBox 6">
                <a:extLst>
                  <a:ext uri="{FF2B5EF4-FFF2-40B4-BE49-F238E27FC236}">
                    <a16:creationId xmlns:a16="http://schemas.microsoft.com/office/drawing/2014/main" id="{97B1384E-A9A7-DD5E-F2E0-789624ED46B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6" name="TextBox 7">
              <a:extLst>
                <a:ext uri="{FF2B5EF4-FFF2-40B4-BE49-F238E27FC236}">
                  <a16:creationId xmlns:a16="http://schemas.microsoft.com/office/drawing/2014/main" id="{329AF4C3-23E3-0F7B-B637-FDBE500AA15F}"/>
                </a:ext>
              </a:extLst>
            </p:cNvPr>
            <p:cNvSpPr txBox="1"/>
            <p:nvPr/>
          </p:nvSpPr>
          <p:spPr>
            <a:xfrm>
              <a:off x="11433536" y="888425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9</a:t>
              </a:r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346AAD88-BC7F-72F4-9A31-02C7EDB1DF11}"/>
              </a:ext>
            </a:extLst>
          </p:cNvPr>
          <p:cNvGrpSpPr/>
          <p:nvPr/>
        </p:nvGrpSpPr>
        <p:grpSpPr>
          <a:xfrm>
            <a:off x="12425279" y="4395653"/>
            <a:ext cx="846664" cy="1181728"/>
            <a:chOff x="14013579" y="3758872"/>
            <a:chExt cx="846664" cy="1181728"/>
          </a:xfrm>
        </p:grpSpPr>
        <p:grpSp>
          <p:nvGrpSpPr>
            <p:cNvPr id="57" name="Group 4">
              <a:extLst>
                <a:ext uri="{FF2B5EF4-FFF2-40B4-BE49-F238E27FC236}">
                  <a16:creationId xmlns:a16="http://schemas.microsoft.com/office/drawing/2014/main" id="{2948D123-20CE-FE7D-6C77-5F684D0C2F1D}"/>
                </a:ext>
              </a:extLst>
            </p:cNvPr>
            <p:cNvGrpSpPr/>
            <p:nvPr/>
          </p:nvGrpSpPr>
          <p:grpSpPr>
            <a:xfrm>
              <a:off x="14013579" y="4093936"/>
              <a:ext cx="846664" cy="846664"/>
              <a:chOff x="0" y="0"/>
              <a:chExt cx="812800" cy="812800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00F69439-FC75-C07D-FDA9-63E2D70856D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9" name="TextBox 6">
                <a:extLst>
                  <a:ext uri="{FF2B5EF4-FFF2-40B4-BE49-F238E27FC236}">
                    <a16:creationId xmlns:a16="http://schemas.microsoft.com/office/drawing/2014/main" id="{4263B899-561B-7D6A-4DE1-9B3A32A9B69C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0" name="TextBox 7">
              <a:extLst>
                <a:ext uri="{FF2B5EF4-FFF2-40B4-BE49-F238E27FC236}">
                  <a16:creationId xmlns:a16="http://schemas.microsoft.com/office/drawing/2014/main" id="{A476DF44-261F-BC61-3A4A-C4C78AE896B3}"/>
                </a:ext>
              </a:extLst>
            </p:cNvPr>
            <p:cNvSpPr txBox="1"/>
            <p:nvPr/>
          </p:nvSpPr>
          <p:spPr>
            <a:xfrm>
              <a:off x="14092953" y="37588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10</a:t>
              </a:r>
            </a:p>
          </p:txBody>
        </p:sp>
      </p:grpSp>
      <p:pic>
        <p:nvPicPr>
          <p:cNvPr id="62" name="cat-meow">
            <a:hlinkClick r:id="" action="ppaction://media"/>
            <a:extLst>
              <a:ext uri="{FF2B5EF4-FFF2-40B4-BE49-F238E27FC236}">
                <a16:creationId xmlns:a16="http://schemas.microsoft.com/office/drawing/2014/main" id="{6E80403A-4041-573D-960E-7B518D051B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8570322" y="-7024"/>
            <a:ext cx="609600" cy="609600"/>
          </a:xfrm>
          <a:prstGeom prst="rect">
            <a:avLst/>
          </a:prstGeom>
        </p:spPr>
      </p:pic>
      <p:pic>
        <p:nvPicPr>
          <p:cNvPr id="64" name="error-mistake-sound-effect-incorrect-answer">
            <a:hlinkClick r:id="" action="ppaction://media"/>
            <a:extLst>
              <a:ext uri="{FF2B5EF4-FFF2-40B4-BE49-F238E27FC236}">
                <a16:creationId xmlns:a16="http://schemas.microsoft.com/office/drawing/2014/main" id="{4B144E83-629E-9CB6-0D95-475FAF9B62B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6"/>
          <a:stretch>
            <a:fillRect/>
          </a:stretch>
        </p:blipFill>
        <p:spPr>
          <a:xfrm>
            <a:off x="18516399" y="6025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4304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24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24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2"/>
                </p:tgtEl>
              </p:cMediaNode>
            </p:audio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752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1752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9" dur="1752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7" dur="1752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1752" fill="hold"/>
                                        <p:tgtEl>
                                          <p:spTgt spid="6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1224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224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5" dur="1224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24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7" dur="1224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224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9" dur="1224" fill="hold"/>
                                        <p:tgtEl>
                                          <p:spTgt spid="6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24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>
            <a:spLocks/>
          </p:cNvSpPr>
          <p:nvPr/>
        </p:nvSpPr>
        <p:spPr>
          <a:xfrm>
            <a:off x="-3758809" y="0"/>
            <a:ext cx="12742905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6" y="0"/>
                </a:lnTo>
                <a:lnTo>
                  <a:pt x="1274290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984096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5" name="Freeform 5"/>
          <p:cNvSpPr>
            <a:spLocks/>
          </p:cNvSpPr>
          <p:nvPr/>
        </p:nvSpPr>
        <p:spPr>
          <a:xfrm>
            <a:off x="6328149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86138" y="5143500"/>
            <a:ext cx="2657225" cy="840649"/>
          </a:xfrm>
          <a:custGeom>
            <a:avLst/>
            <a:gdLst/>
            <a:ahLst/>
            <a:cxnLst/>
            <a:rect l="l" t="t" r="r" b="b"/>
            <a:pathLst>
              <a:path w="2657225" h="840649">
                <a:moveTo>
                  <a:pt x="0" y="0"/>
                </a:moveTo>
                <a:lnTo>
                  <a:pt x="2657225" y="0"/>
                </a:lnTo>
                <a:lnTo>
                  <a:pt x="2657225" y="840649"/>
                </a:lnTo>
                <a:lnTo>
                  <a:pt x="0" y="8406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74074" y="3342297"/>
            <a:ext cx="2640649" cy="2587836"/>
          </a:xfrm>
          <a:custGeom>
            <a:avLst/>
            <a:gdLst/>
            <a:ahLst/>
            <a:cxnLst/>
            <a:rect l="l" t="t" r="r" b="b"/>
            <a:pathLst>
              <a:path w="2640649" h="2587836">
                <a:moveTo>
                  <a:pt x="0" y="0"/>
                </a:moveTo>
                <a:lnTo>
                  <a:pt x="2640649" y="0"/>
                </a:lnTo>
                <a:lnTo>
                  <a:pt x="2640649" y="2587836"/>
                </a:lnTo>
                <a:lnTo>
                  <a:pt x="0" y="25878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6898" y="3758872"/>
            <a:ext cx="1655050" cy="2225277"/>
          </a:xfrm>
          <a:custGeom>
            <a:avLst/>
            <a:gdLst/>
            <a:ahLst/>
            <a:cxnLst/>
            <a:rect l="l" t="t" r="r" b="b"/>
            <a:pathLst>
              <a:path w="1655050" h="2225277">
                <a:moveTo>
                  <a:pt x="0" y="0"/>
                </a:moveTo>
                <a:lnTo>
                  <a:pt x="1655050" y="0"/>
                </a:lnTo>
                <a:lnTo>
                  <a:pt x="1655050" y="2225277"/>
                </a:lnTo>
                <a:lnTo>
                  <a:pt x="0" y="2225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5711593">
            <a:off x="4466120" y="7251121"/>
            <a:ext cx="1711561" cy="1499950"/>
          </a:xfrm>
          <a:custGeom>
            <a:avLst/>
            <a:gdLst/>
            <a:ahLst/>
            <a:cxnLst/>
            <a:rect l="l" t="t" r="r" b="b"/>
            <a:pathLst>
              <a:path w="1711561" h="1499950">
                <a:moveTo>
                  <a:pt x="0" y="0"/>
                </a:moveTo>
                <a:lnTo>
                  <a:pt x="1711561" y="0"/>
                </a:lnTo>
                <a:lnTo>
                  <a:pt x="1711561" y="1499950"/>
                </a:lnTo>
                <a:lnTo>
                  <a:pt x="0" y="149995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46389">
            <a:off x="13114441" y="1783848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2" y="0"/>
                </a:lnTo>
                <a:lnTo>
                  <a:pt x="1236312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75149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30000"/>
            </a:blip>
            <a:stretch>
              <a:fillRect t="-27975" b="-21575"/>
            </a:stretch>
          </a:blipFill>
        </p:spPr>
      </p:sp>
      <p:grpSp>
        <p:nvGrpSpPr>
          <p:cNvPr id="24" name="Group 19">
            <a:extLst>
              <a:ext uri="{FF2B5EF4-FFF2-40B4-BE49-F238E27FC236}">
                <a16:creationId xmlns:a16="http://schemas.microsoft.com/office/drawing/2014/main" id="{1C64C8B6-A802-AD64-D960-B187435B214C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-12278"/>
            <a:ext cx="18288000" cy="10299278"/>
            <a:chOff x="0" y="-209545"/>
            <a:chExt cx="312115200" cy="175774345"/>
          </a:xfrm>
        </p:grpSpPr>
        <p:sp>
          <p:nvSpPr>
            <p:cNvPr id="25" name="Freeform 20">
              <a:extLst>
                <a:ext uri="{FF2B5EF4-FFF2-40B4-BE49-F238E27FC236}">
                  <a16:creationId xmlns:a16="http://schemas.microsoft.com/office/drawing/2014/main" id="{F4126CDE-B4E4-85F5-AE5A-77BBB0C551F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26" name="TextBox 21">
              <a:extLst>
                <a:ext uri="{FF2B5EF4-FFF2-40B4-BE49-F238E27FC236}">
                  <a16:creationId xmlns:a16="http://schemas.microsoft.com/office/drawing/2014/main" id="{A78472AA-E7F9-D3B4-2FD1-2E63EEDB5779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7" name="Group 22">
            <a:extLst>
              <a:ext uri="{FF2B5EF4-FFF2-40B4-BE49-F238E27FC236}">
                <a16:creationId xmlns:a16="http://schemas.microsoft.com/office/drawing/2014/main" id="{DA2A773D-8A2B-9D8B-4A27-BD7F74C6FC7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28" name="Freeform 23">
              <a:extLst>
                <a:ext uri="{FF2B5EF4-FFF2-40B4-BE49-F238E27FC236}">
                  <a16:creationId xmlns:a16="http://schemas.microsoft.com/office/drawing/2014/main" id="{1D3EFE15-4321-F77B-E90B-4014D2CD7010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29" name="TextBox 24">
              <a:extLst>
                <a:ext uri="{FF2B5EF4-FFF2-40B4-BE49-F238E27FC236}">
                  <a16:creationId xmlns:a16="http://schemas.microsoft.com/office/drawing/2014/main" id="{2FBC3BDF-3335-F3D3-B812-88F34916525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0" name="TextBox 25">
            <a:extLst>
              <a:ext uri="{FF2B5EF4-FFF2-40B4-BE49-F238E27FC236}">
                <a16:creationId xmlns:a16="http://schemas.microsoft.com/office/drawing/2014/main" id="{C2EA8BA2-1BB5-2EB3-C4A4-B738ED2589A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84346" y="3796953"/>
            <a:ext cx="13707598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Round 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3974355">
            <a:off x="7215757" y="3791904"/>
            <a:ext cx="1411663" cy="1141683"/>
          </a:xfrm>
          <a:custGeom>
            <a:avLst/>
            <a:gdLst/>
            <a:ahLst/>
            <a:cxnLst/>
            <a:rect l="l" t="t" r="r" b="b"/>
            <a:pathLst>
              <a:path w="1411663" h="1141683">
                <a:moveTo>
                  <a:pt x="0" y="0"/>
                </a:moveTo>
                <a:lnTo>
                  <a:pt x="1411664" y="0"/>
                </a:lnTo>
                <a:lnTo>
                  <a:pt x="1411664" y="1141682"/>
                </a:lnTo>
                <a:lnTo>
                  <a:pt x="0" y="114168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>
            <a:spLocks/>
          </p:cNvSpPr>
          <p:nvPr/>
        </p:nvSpPr>
        <p:spPr>
          <a:xfrm>
            <a:off x="-3513130" y="23023"/>
            <a:ext cx="12742905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6" y="0"/>
                </a:lnTo>
                <a:lnTo>
                  <a:pt x="12742906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984096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5" name="Freeform 5"/>
          <p:cNvSpPr>
            <a:spLocks/>
          </p:cNvSpPr>
          <p:nvPr/>
        </p:nvSpPr>
        <p:spPr>
          <a:xfrm>
            <a:off x="6328149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286138" y="5143500"/>
            <a:ext cx="2657225" cy="840649"/>
          </a:xfrm>
          <a:custGeom>
            <a:avLst/>
            <a:gdLst/>
            <a:ahLst/>
            <a:cxnLst/>
            <a:rect l="l" t="t" r="r" b="b"/>
            <a:pathLst>
              <a:path w="2657225" h="840649">
                <a:moveTo>
                  <a:pt x="0" y="0"/>
                </a:moveTo>
                <a:lnTo>
                  <a:pt x="2657225" y="0"/>
                </a:lnTo>
                <a:lnTo>
                  <a:pt x="2657225" y="840649"/>
                </a:lnTo>
                <a:lnTo>
                  <a:pt x="0" y="84064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" name="Freeform 7"/>
          <p:cNvSpPr>
            <a:spLocks/>
          </p:cNvSpPr>
          <p:nvPr/>
        </p:nvSpPr>
        <p:spPr>
          <a:xfrm>
            <a:off x="3887115" y="7622762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8" y="0"/>
                </a:lnTo>
                <a:lnTo>
                  <a:pt x="1296628" y="1048648"/>
                </a:lnTo>
                <a:lnTo>
                  <a:pt x="0" y="104864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083667" y="4972097"/>
            <a:ext cx="1637668" cy="958036"/>
          </a:xfrm>
          <a:custGeom>
            <a:avLst/>
            <a:gdLst/>
            <a:ahLst/>
            <a:cxnLst/>
            <a:rect l="l" t="t" r="r" b="b"/>
            <a:pathLst>
              <a:path w="1637668" h="958036">
                <a:moveTo>
                  <a:pt x="0" y="0"/>
                </a:moveTo>
                <a:lnTo>
                  <a:pt x="1637668" y="0"/>
                </a:lnTo>
                <a:lnTo>
                  <a:pt x="1637668" y="958036"/>
                </a:lnTo>
                <a:lnTo>
                  <a:pt x="0" y="95803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4463423" y="4366589"/>
            <a:ext cx="1509749" cy="1306562"/>
          </a:xfrm>
          <a:custGeom>
            <a:avLst/>
            <a:gdLst/>
            <a:ahLst/>
            <a:cxnLst/>
            <a:rect l="l" t="t" r="r" b="b"/>
            <a:pathLst>
              <a:path w="1509749" h="1306562">
                <a:moveTo>
                  <a:pt x="0" y="0"/>
                </a:moveTo>
                <a:lnTo>
                  <a:pt x="1509749" y="0"/>
                </a:lnTo>
                <a:lnTo>
                  <a:pt x="1509749" y="1306562"/>
                </a:lnTo>
                <a:lnTo>
                  <a:pt x="0" y="130656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574074" y="3342297"/>
            <a:ext cx="2640649" cy="2587836"/>
          </a:xfrm>
          <a:custGeom>
            <a:avLst/>
            <a:gdLst/>
            <a:ahLst/>
            <a:cxnLst/>
            <a:rect l="l" t="t" r="r" b="b"/>
            <a:pathLst>
              <a:path w="2640649" h="2587836">
                <a:moveTo>
                  <a:pt x="0" y="0"/>
                </a:moveTo>
                <a:lnTo>
                  <a:pt x="2640649" y="0"/>
                </a:lnTo>
                <a:lnTo>
                  <a:pt x="2640649" y="2587836"/>
                </a:lnTo>
                <a:lnTo>
                  <a:pt x="0" y="258783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3408638" y="2114365"/>
            <a:ext cx="1405805" cy="1352501"/>
          </a:xfrm>
          <a:custGeom>
            <a:avLst/>
            <a:gdLst/>
            <a:ahLst/>
            <a:cxnLst/>
            <a:rect l="l" t="t" r="r" b="b"/>
            <a:pathLst>
              <a:path w="1405805" h="1352501">
                <a:moveTo>
                  <a:pt x="0" y="0"/>
                </a:moveTo>
                <a:lnTo>
                  <a:pt x="1405804" y="0"/>
                </a:lnTo>
                <a:lnTo>
                  <a:pt x="1405804" y="1352502"/>
                </a:lnTo>
                <a:lnTo>
                  <a:pt x="0" y="135250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436898" y="3758872"/>
            <a:ext cx="1655050" cy="2225277"/>
          </a:xfrm>
          <a:custGeom>
            <a:avLst/>
            <a:gdLst/>
            <a:ahLst/>
            <a:cxnLst/>
            <a:rect l="l" t="t" r="r" b="b"/>
            <a:pathLst>
              <a:path w="1655050" h="2225277">
                <a:moveTo>
                  <a:pt x="0" y="0"/>
                </a:moveTo>
                <a:lnTo>
                  <a:pt x="1655050" y="0"/>
                </a:lnTo>
                <a:lnTo>
                  <a:pt x="1655050" y="2225277"/>
                </a:lnTo>
                <a:lnTo>
                  <a:pt x="0" y="2225277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>
            <a:spLocks/>
          </p:cNvSpPr>
          <p:nvPr/>
        </p:nvSpPr>
        <p:spPr>
          <a:xfrm rot="5711593">
            <a:off x="4327962" y="7397111"/>
            <a:ext cx="1711561" cy="1499950"/>
          </a:xfrm>
          <a:custGeom>
            <a:avLst/>
            <a:gdLst/>
            <a:ahLst/>
            <a:cxnLst/>
            <a:rect l="l" t="t" r="r" b="b"/>
            <a:pathLst>
              <a:path w="1711561" h="1499950">
                <a:moveTo>
                  <a:pt x="0" y="0"/>
                </a:moveTo>
                <a:lnTo>
                  <a:pt x="1711561" y="0"/>
                </a:lnTo>
                <a:lnTo>
                  <a:pt x="1711561" y="1499950"/>
                </a:lnTo>
                <a:lnTo>
                  <a:pt x="0" y="1499950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46389">
            <a:off x="13114441" y="1783848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2" y="0"/>
                </a:lnTo>
                <a:lnTo>
                  <a:pt x="1236312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D29AEB9-88FB-B19B-DEF7-64A695E87E48}"/>
              </a:ext>
            </a:extLst>
          </p:cNvPr>
          <p:cNvGrpSpPr/>
          <p:nvPr/>
        </p:nvGrpSpPr>
        <p:grpSpPr>
          <a:xfrm>
            <a:off x="12566482" y="-54918"/>
            <a:ext cx="846664" cy="1181728"/>
            <a:chOff x="13348017" y="-27366"/>
            <a:chExt cx="846664" cy="1181728"/>
          </a:xfrm>
        </p:grpSpPr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D6E7ADC2-B87E-30BD-0B65-8C1966E0F6DD}"/>
                </a:ext>
              </a:extLst>
            </p:cNvPr>
            <p:cNvGrpSpPr/>
            <p:nvPr/>
          </p:nvGrpSpPr>
          <p:grpSpPr>
            <a:xfrm>
              <a:off x="13348017" y="307698"/>
              <a:ext cx="846664" cy="846664"/>
              <a:chOff x="0" y="0"/>
              <a:chExt cx="812800" cy="812800"/>
            </a:xfrm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B2498B4B-40E1-CBE6-8131-DD4807580FF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0" name="TextBox 6">
                <a:extLst>
                  <a:ext uri="{FF2B5EF4-FFF2-40B4-BE49-F238E27FC236}">
                    <a16:creationId xmlns:a16="http://schemas.microsoft.com/office/drawing/2014/main" id="{6DC90F78-7FDA-8776-88FB-9A24CA36B0D6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TextBox 7">
              <a:extLst>
                <a:ext uri="{FF2B5EF4-FFF2-40B4-BE49-F238E27FC236}">
                  <a16:creationId xmlns:a16="http://schemas.microsoft.com/office/drawing/2014/main" id="{82B467B8-121E-8750-EB70-D070F3C45CB6}"/>
                </a:ext>
              </a:extLst>
            </p:cNvPr>
            <p:cNvSpPr txBox="1"/>
            <p:nvPr/>
          </p:nvSpPr>
          <p:spPr>
            <a:xfrm>
              <a:off x="13427391" y="-273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26E19CDC-7454-3B17-4BD8-CD8FB42CF6E2}"/>
              </a:ext>
            </a:extLst>
          </p:cNvPr>
          <p:cNvGrpSpPr/>
          <p:nvPr/>
        </p:nvGrpSpPr>
        <p:grpSpPr>
          <a:xfrm>
            <a:off x="7141845" y="765759"/>
            <a:ext cx="846664" cy="1181728"/>
            <a:chOff x="8208818" y="776239"/>
            <a:chExt cx="846664" cy="1181728"/>
          </a:xfrm>
        </p:grpSpPr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78E9C51A-758E-B814-5F66-CE0E0DD9D70F}"/>
                </a:ext>
              </a:extLst>
            </p:cNvPr>
            <p:cNvGrpSpPr/>
            <p:nvPr/>
          </p:nvGrpSpPr>
          <p:grpSpPr>
            <a:xfrm>
              <a:off x="8208818" y="1111303"/>
              <a:ext cx="846664" cy="846664"/>
              <a:chOff x="0" y="0"/>
              <a:chExt cx="812800" cy="812800"/>
            </a:xfrm>
          </p:grpSpPr>
          <p:sp>
            <p:nvSpPr>
              <p:cNvPr id="24" name="Freeform 5">
                <a:extLst>
                  <a:ext uri="{FF2B5EF4-FFF2-40B4-BE49-F238E27FC236}">
                    <a16:creationId xmlns:a16="http://schemas.microsoft.com/office/drawing/2014/main" id="{D014A384-050A-B009-F7A5-7A7571831C0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5" name="TextBox 6">
                <a:extLst>
                  <a:ext uri="{FF2B5EF4-FFF2-40B4-BE49-F238E27FC236}">
                    <a16:creationId xmlns:a16="http://schemas.microsoft.com/office/drawing/2014/main" id="{2D71940A-2636-037C-DC6A-807C5A9913F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TextBox 7">
              <a:extLst>
                <a:ext uri="{FF2B5EF4-FFF2-40B4-BE49-F238E27FC236}">
                  <a16:creationId xmlns:a16="http://schemas.microsoft.com/office/drawing/2014/main" id="{B168C5A4-E67A-BD9B-5CF8-9463C19CE7F3}"/>
                </a:ext>
              </a:extLst>
            </p:cNvPr>
            <p:cNvSpPr txBox="1"/>
            <p:nvPr/>
          </p:nvSpPr>
          <p:spPr>
            <a:xfrm>
              <a:off x="8288192" y="77623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2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492134D8-6F51-E082-102D-C3DFA7655194}"/>
              </a:ext>
            </a:extLst>
          </p:cNvPr>
          <p:cNvGrpSpPr/>
          <p:nvPr/>
        </p:nvGrpSpPr>
        <p:grpSpPr>
          <a:xfrm>
            <a:off x="12917787" y="3762416"/>
            <a:ext cx="846664" cy="1181728"/>
            <a:chOff x="14275263" y="6489732"/>
            <a:chExt cx="846664" cy="1181728"/>
          </a:xfrm>
        </p:grpSpPr>
        <p:grpSp>
          <p:nvGrpSpPr>
            <p:cNvPr id="27" name="Group 4">
              <a:extLst>
                <a:ext uri="{FF2B5EF4-FFF2-40B4-BE49-F238E27FC236}">
                  <a16:creationId xmlns:a16="http://schemas.microsoft.com/office/drawing/2014/main" id="{8920D5E4-A0AD-B983-B268-CAC85920C4A5}"/>
                </a:ext>
              </a:extLst>
            </p:cNvPr>
            <p:cNvGrpSpPr/>
            <p:nvPr/>
          </p:nvGrpSpPr>
          <p:grpSpPr>
            <a:xfrm>
              <a:off x="14275263" y="6824796"/>
              <a:ext cx="846664" cy="846664"/>
              <a:chOff x="0" y="0"/>
              <a:chExt cx="812800" cy="812800"/>
            </a:xfrm>
          </p:grpSpPr>
          <p:sp>
            <p:nvSpPr>
              <p:cNvPr id="29" name="Freeform 5">
                <a:extLst>
                  <a:ext uri="{FF2B5EF4-FFF2-40B4-BE49-F238E27FC236}">
                    <a16:creationId xmlns:a16="http://schemas.microsoft.com/office/drawing/2014/main" id="{42F2475E-F627-6186-AABC-4562A2429F5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0" name="TextBox 6">
                <a:extLst>
                  <a:ext uri="{FF2B5EF4-FFF2-40B4-BE49-F238E27FC236}">
                    <a16:creationId xmlns:a16="http://schemas.microsoft.com/office/drawing/2014/main" id="{6A301894-C528-F022-030E-E1E897DA552C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8" name="TextBox 7">
              <a:extLst>
                <a:ext uri="{FF2B5EF4-FFF2-40B4-BE49-F238E27FC236}">
                  <a16:creationId xmlns:a16="http://schemas.microsoft.com/office/drawing/2014/main" id="{9ACC14A3-2F22-899B-9335-7E3BE2372242}"/>
                </a:ext>
              </a:extLst>
            </p:cNvPr>
            <p:cNvSpPr txBox="1"/>
            <p:nvPr/>
          </p:nvSpPr>
          <p:spPr>
            <a:xfrm>
              <a:off x="14354637" y="648973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3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0A3D7E70-E2F6-1D4F-22BD-ED2E38743975}"/>
              </a:ext>
            </a:extLst>
          </p:cNvPr>
          <p:cNvGrpSpPr/>
          <p:nvPr/>
        </p:nvGrpSpPr>
        <p:grpSpPr>
          <a:xfrm>
            <a:off x="6839723" y="2895876"/>
            <a:ext cx="846664" cy="1181728"/>
            <a:chOff x="8412516" y="3007233"/>
            <a:chExt cx="846664" cy="1181728"/>
          </a:xfrm>
        </p:grpSpPr>
        <p:grpSp>
          <p:nvGrpSpPr>
            <p:cNvPr id="32" name="Group 4">
              <a:extLst>
                <a:ext uri="{FF2B5EF4-FFF2-40B4-BE49-F238E27FC236}">
                  <a16:creationId xmlns:a16="http://schemas.microsoft.com/office/drawing/2014/main" id="{34851122-6E40-A108-D326-A28460B3E7ED}"/>
                </a:ext>
              </a:extLst>
            </p:cNvPr>
            <p:cNvGrpSpPr/>
            <p:nvPr/>
          </p:nvGrpSpPr>
          <p:grpSpPr>
            <a:xfrm>
              <a:off x="8412516" y="3342297"/>
              <a:ext cx="846664" cy="846664"/>
              <a:chOff x="0" y="0"/>
              <a:chExt cx="812800" cy="812800"/>
            </a:xfrm>
          </p:grpSpPr>
          <p:sp>
            <p:nvSpPr>
              <p:cNvPr id="34" name="Freeform 5">
                <a:extLst>
                  <a:ext uri="{FF2B5EF4-FFF2-40B4-BE49-F238E27FC236}">
                    <a16:creationId xmlns:a16="http://schemas.microsoft.com/office/drawing/2014/main" id="{2093DC09-5957-27CF-A01F-584B8CBB309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5" name="TextBox 6">
                <a:extLst>
                  <a:ext uri="{FF2B5EF4-FFF2-40B4-BE49-F238E27FC236}">
                    <a16:creationId xmlns:a16="http://schemas.microsoft.com/office/drawing/2014/main" id="{13E78F7E-746A-2E9E-8015-C7786779F3C9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A0BC4204-00CF-7003-61A2-E35BD13EB2D9}"/>
                </a:ext>
              </a:extLst>
            </p:cNvPr>
            <p:cNvSpPr txBox="1"/>
            <p:nvPr/>
          </p:nvSpPr>
          <p:spPr>
            <a:xfrm>
              <a:off x="8491890" y="3007233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4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21EC3C11-58A4-129B-358F-F0BD15B4C2B3}"/>
              </a:ext>
            </a:extLst>
          </p:cNvPr>
          <p:cNvGrpSpPr/>
          <p:nvPr/>
        </p:nvGrpSpPr>
        <p:grpSpPr>
          <a:xfrm>
            <a:off x="4643234" y="3689782"/>
            <a:ext cx="846664" cy="1181728"/>
            <a:chOff x="5756113" y="3804789"/>
            <a:chExt cx="846664" cy="1181728"/>
          </a:xfrm>
        </p:grpSpPr>
        <p:grpSp>
          <p:nvGrpSpPr>
            <p:cNvPr id="37" name="Group 4">
              <a:extLst>
                <a:ext uri="{FF2B5EF4-FFF2-40B4-BE49-F238E27FC236}">
                  <a16:creationId xmlns:a16="http://schemas.microsoft.com/office/drawing/2014/main" id="{63F65370-BB5F-ABDF-DBEE-C881F02A292F}"/>
                </a:ext>
              </a:extLst>
            </p:cNvPr>
            <p:cNvGrpSpPr/>
            <p:nvPr/>
          </p:nvGrpSpPr>
          <p:grpSpPr>
            <a:xfrm>
              <a:off x="5756113" y="4139853"/>
              <a:ext cx="846664" cy="846664"/>
              <a:chOff x="0" y="0"/>
              <a:chExt cx="812800" cy="812800"/>
            </a:xfrm>
          </p:grpSpPr>
          <p:sp>
            <p:nvSpPr>
              <p:cNvPr id="39" name="Freeform 5">
                <a:extLst>
                  <a:ext uri="{FF2B5EF4-FFF2-40B4-BE49-F238E27FC236}">
                    <a16:creationId xmlns:a16="http://schemas.microsoft.com/office/drawing/2014/main" id="{53C18E55-EF10-F1B5-538F-CD983B8BB29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0" name="TextBox 6">
                <a:extLst>
                  <a:ext uri="{FF2B5EF4-FFF2-40B4-BE49-F238E27FC236}">
                    <a16:creationId xmlns:a16="http://schemas.microsoft.com/office/drawing/2014/main" id="{8EB14599-6F0F-8423-529E-B5C2F594DCE6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id="{69ECA628-D68F-39F8-B147-7CF30D0EA49B}"/>
                </a:ext>
              </a:extLst>
            </p:cNvPr>
            <p:cNvSpPr txBox="1"/>
            <p:nvPr/>
          </p:nvSpPr>
          <p:spPr>
            <a:xfrm>
              <a:off x="5835487" y="380478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5</a:t>
              </a: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AA3E3222-6253-4B1E-D8BE-ACAF1A6F6C36}"/>
              </a:ext>
            </a:extLst>
          </p:cNvPr>
          <p:cNvGrpSpPr/>
          <p:nvPr/>
        </p:nvGrpSpPr>
        <p:grpSpPr>
          <a:xfrm>
            <a:off x="849527" y="4352310"/>
            <a:ext cx="846664" cy="1181728"/>
            <a:chOff x="1945987" y="4283938"/>
            <a:chExt cx="846664" cy="1181728"/>
          </a:xfrm>
        </p:grpSpPr>
        <p:grpSp>
          <p:nvGrpSpPr>
            <p:cNvPr id="42" name="Group 4">
              <a:extLst>
                <a:ext uri="{FF2B5EF4-FFF2-40B4-BE49-F238E27FC236}">
                  <a16:creationId xmlns:a16="http://schemas.microsoft.com/office/drawing/2014/main" id="{526E8A21-3B3F-ADE3-8866-76A3A3E9BA27}"/>
                </a:ext>
              </a:extLst>
            </p:cNvPr>
            <p:cNvGrpSpPr/>
            <p:nvPr/>
          </p:nvGrpSpPr>
          <p:grpSpPr>
            <a:xfrm>
              <a:off x="1945987" y="4619002"/>
              <a:ext cx="846664" cy="846664"/>
              <a:chOff x="0" y="0"/>
              <a:chExt cx="812800" cy="812800"/>
            </a:xfrm>
          </p:grpSpPr>
          <p:sp>
            <p:nvSpPr>
              <p:cNvPr id="44" name="Freeform 5">
                <a:extLst>
                  <a:ext uri="{FF2B5EF4-FFF2-40B4-BE49-F238E27FC236}">
                    <a16:creationId xmlns:a16="http://schemas.microsoft.com/office/drawing/2014/main" id="{69924504-240B-D17E-79EF-0BD5A9FEC8A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5" name="TextBox 6">
                <a:extLst>
                  <a:ext uri="{FF2B5EF4-FFF2-40B4-BE49-F238E27FC236}">
                    <a16:creationId xmlns:a16="http://schemas.microsoft.com/office/drawing/2014/main" id="{80D472AA-DBED-D353-519A-F05775DA26BA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3" name="TextBox 7">
              <a:extLst>
                <a:ext uri="{FF2B5EF4-FFF2-40B4-BE49-F238E27FC236}">
                  <a16:creationId xmlns:a16="http://schemas.microsoft.com/office/drawing/2014/main" id="{14E29F6A-D2C2-9345-81C0-EDB69F021417}"/>
                </a:ext>
              </a:extLst>
            </p:cNvPr>
            <p:cNvSpPr txBox="1"/>
            <p:nvPr/>
          </p:nvSpPr>
          <p:spPr>
            <a:xfrm>
              <a:off x="2025361" y="4283938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6</a:t>
              </a: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0C366F99-F134-A978-68A0-8D7BBE10B865}"/>
              </a:ext>
            </a:extLst>
          </p:cNvPr>
          <p:cNvGrpSpPr/>
          <p:nvPr/>
        </p:nvGrpSpPr>
        <p:grpSpPr>
          <a:xfrm>
            <a:off x="13325879" y="2002137"/>
            <a:ext cx="846664" cy="1181728"/>
            <a:chOff x="14401800" y="2056772"/>
            <a:chExt cx="846664" cy="1181728"/>
          </a:xfrm>
        </p:grpSpPr>
        <p:grpSp>
          <p:nvGrpSpPr>
            <p:cNvPr id="47" name="Group 4">
              <a:extLst>
                <a:ext uri="{FF2B5EF4-FFF2-40B4-BE49-F238E27FC236}">
                  <a16:creationId xmlns:a16="http://schemas.microsoft.com/office/drawing/2014/main" id="{3CD5270C-E889-42DF-7071-06B9E41FF734}"/>
                </a:ext>
              </a:extLst>
            </p:cNvPr>
            <p:cNvGrpSpPr/>
            <p:nvPr/>
          </p:nvGrpSpPr>
          <p:grpSpPr>
            <a:xfrm>
              <a:off x="14401800" y="2391836"/>
              <a:ext cx="846664" cy="846664"/>
              <a:chOff x="0" y="0"/>
              <a:chExt cx="812800" cy="812800"/>
            </a:xfrm>
          </p:grpSpPr>
          <p:sp>
            <p:nvSpPr>
              <p:cNvPr id="49" name="Freeform 5">
                <a:extLst>
                  <a:ext uri="{FF2B5EF4-FFF2-40B4-BE49-F238E27FC236}">
                    <a16:creationId xmlns:a16="http://schemas.microsoft.com/office/drawing/2014/main" id="{C330DB25-14E2-F169-5966-32A45238BE1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0" name="TextBox 6">
                <a:extLst>
                  <a:ext uri="{FF2B5EF4-FFF2-40B4-BE49-F238E27FC236}">
                    <a16:creationId xmlns:a16="http://schemas.microsoft.com/office/drawing/2014/main" id="{E446DBDC-E235-F25B-8909-9D4E3E18A83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8" name="TextBox 7">
              <a:extLst>
                <a:ext uri="{FF2B5EF4-FFF2-40B4-BE49-F238E27FC236}">
                  <a16:creationId xmlns:a16="http://schemas.microsoft.com/office/drawing/2014/main" id="{B197945A-1124-BB37-65EB-EA8707DAA602}"/>
                </a:ext>
              </a:extLst>
            </p:cNvPr>
            <p:cNvSpPr txBox="1"/>
            <p:nvPr/>
          </p:nvSpPr>
          <p:spPr>
            <a:xfrm>
              <a:off x="14481174" y="20567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7</a:t>
              </a: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B93805A7-9A08-5623-3C28-DBCAB3EE154B}"/>
              </a:ext>
            </a:extLst>
          </p:cNvPr>
          <p:cNvGrpSpPr/>
          <p:nvPr/>
        </p:nvGrpSpPr>
        <p:grpSpPr>
          <a:xfrm>
            <a:off x="3673186" y="7343692"/>
            <a:ext cx="846664" cy="1181728"/>
            <a:chOff x="4796875" y="7097966"/>
            <a:chExt cx="846664" cy="1181728"/>
          </a:xfrm>
        </p:grpSpPr>
        <p:grpSp>
          <p:nvGrpSpPr>
            <p:cNvPr id="52" name="Group 4">
              <a:extLst>
                <a:ext uri="{FF2B5EF4-FFF2-40B4-BE49-F238E27FC236}">
                  <a16:creationId xmlns:a16="http://schemas.microsoft.com/office/drawing/2014/main" id="{BB045D4F-9D30-7B2E-D070-642BC8639894}"/>
                </a:ext>
              </a:extLst>
            </p:cNvPr>
            <p:cNvGrpSpPr/>
            <p:nvPr/>
          </p:nvGrpSpPr>
          <p:grpSpPr>
            <a:xfrm>
              <a:off x="4796875" y="7433030"/>
              <a:ext cx="846664" cy="846664"/>
              <a:chOff x="0" y="0"/>
              <a:chExt cx="812800" cy="812800"/>
            </a:xfrm>
          </p:grpSpPr>
          <p:sp>
            <p:nvSpPr>
              <p:cNvPr id="54" name="Freeform 5">
                <a:extLst>
                  <a:ext uri="{FF2B5EF4-FFF2-40B4-BE49-F238E27FC236}">
                    <a16:creationId xmlns:a16="http://schemas.microsoft.com/office/drawing/2014/main" id="{E16D0826-019F-A07C-01C8-ACCDB523395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5" name="TextBox 6">
                <a:extLst>
                  <a:ext uri="{FF2B5EF4-FFF2-40B4-BE49-F238E27FC236}">
                    <a16:creationId xmlns:a16="http://schemas.microsoft.com/office/drawing/2014/main" id="{22A508B1-E4FC-F057-90A5-5E1770C4E971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3" name="TextBox 7">
              <a:extLst>
                <a:ext uri="{FF2B5EF4-FFF2-40B4-BE49-F238E27FC236}">
                  <a16:creationId xmlns:a16="http://schemas.microsoft.com/office/drawing/2014/main" id="{B9FA4948-9D6F-D0BF-C639-42C1BF8FE4A7}"/>
                </a:ext>
              </a:extLst>
            </p:cNvPr>
            <p:cNvSpPr txBox="1"/>
            <p:nvPr/>
          </p:nvSpPr>
          <p:spPr>
            <a:xfrm>
              <a:off x="4876249" y="70979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8</a:t>
              </a: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5DDFE2B0-4EA7-2FEE-5EA8-68367BD7DA35}"/>
              </a:ext>
            </a:extLst>
          </p:cNvPr>
          <p:cNvGrpSpPr/>
          <p:nvPr/>
        </p:nvGrpSpPr>
        <p:grpSpPr>
          <a:xfrm>
            <a:off x="10237003" y="8899539"/>
            <a:ext cx="846664" cy="1181728"/>
            <a:chOff x="11354162" y="8884259"/>
            <a:chExt cx="846664" cy="1181728"/>
          </a:xfrm>
        </p:grpSpPr>
        <p:grpSp>
          <p:nvGrpSpPr>
            <p:cNvPr id="57" name="Group 4">
              <a:extLst>
                <a:ext uri="{FF2B5EF4-FFF2-40B4-BE49-F238E27FC236}">
                  <a16:creationId xmlns:a16="http://schemas.microsoft.com/office/drawing/2014/main" id="{B74DE93B-7A7A-803E-5DF2-B54793CA7236}"/>
                </a:ext>
              </a:extLst>
            </p:cNvPr>
            <p:cNvGrpSpPr/>
            <p:nvPr/>
          </p:nvGrpSpPr>
          <p:grpSpPr>
            <a:xfrm>
              <a:off x="11354162" y="9219323"/>
              <a:ext cx="846664" cy="846664"/>
              <a:chOff x="0" y="0"/>
              <a:chExt cx="812800" cy="812800"/>
            </a:xfrm>
          </p:grpSpPr>
          <p:sp>
            <p:nvSpPr>
              <p:cNvPr id="59" name="Freeform 5">
                <a:extLst>
                  <a:ext uri="{FF2B5EF4-FFF2-40B4-BE49-F238E27FC236}">
                    <a16:creationId xmlns:a16="http://schemas.microsoft.com/office/drawing/2014/main" id="{F8445875-E4DD-4684-C5E2-2B9F70FDB71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0" name="TextBox 6">
                <a:extLst>
                  <a:ext uri="{FF2B5EF4-FFF2-40B4-BE49-F238E27FC236}">
                    <a16:creationId xmlns:a16="http://schemas.microsoft.com/office/drawing/2014/main" id="{4A22867D-EF79-7876-5FDE-E70D871D9D1C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8" name="TextBox 7">
              <a:extLst>
                <a:ext uri="{FF2B5EF4-FFF2-40B4-BE49-F238E27FC236}">
                  <a16:creationId xmlns:a16="http://schemas.microsoft.com/office/drawing/2014/main" id="{76F2093C-5653-0448-F5FD-FE4CFB8F1C2E}"/>
                </a:ext>
              </a:extLst>
            </p:cNvPr>
            <p:cNvSpPr txBox="1"/>
            <p:nvPr/>
          </p:nvSpPr>
          <p:spPr>
            <a:xfrm>
              <a:off x="11433536" y="888425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9</a:t>
              </a: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A6649A49-18A9-5FDC-6BBD-C213B1AA3401}"/>
              </a:ext>
            </a:extLst>
          </p:cNvPr>
          <p:cNvGrpSpPr/>
          <p:nvPr/>
        </p:nvGrpSpPr>
        <p:grpSpPr>
          <a:xfrm>
            <a:off x="11353338" y="4619002"/>
            <a:ext cx="846664" cy="1181728"/>
            <a:chOff x="14013579" y="3758872"/>
            <a:chExt cx="846664" cy="1181728"/>
          </a:xfrm>
        </p:grpSpPr>
        <p:grpSp>
          <p:nvGrpSpPr>
            <p:cNvPr id="62" name="Group 4">
              <a:extLst>
                <a:ext uri="{FF2B5EF4-FFF2-40B4-BE49-F238E27FC236}">
                  <a16:creationId xmlns:a16="http://schemas.microsoft.com/office/drawing/2014/main" id="{5A895F83-A217-1779-B80D-944869EEE995}"/>
                </a:ext>
              </a:extLst>
            </p:cNvPr>
            <p:cNvGrpSpPr/>
            <p:nvPr/>
          </p:nvGrpSpPr>
          <p:grpSpPr>
            <a:xfrm>
              <a:off x="14013579" y="4093936"/>
              <a:ext cx="846664" cy="846664"/>
              <a:chOff x="0" y="0"/>
              <a:chExt cx="812800" cy="812800"/>
            </a:xfrm>
          </p:grpSpPr>
          <p:sp>
            <p:nvSpPr>
              <p:cNvPr id="64" name="Freeform 5">
                <a:extLst>
                  <a:ext uri="{FF2B5EF4-FFF2-40B4-BE49-F238E27FC236}">
                    <a16:creationId xmlns:a16="http://schemas.microsoft.com/office/drawing/2014/main" id="{22242D5E-66BF-790E-8430-43697652B5F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5" name="TextBox 6">
                <a:extLst>
                  <a:ext uri="{FF2B5EF4-FFF2-40B4-BE49-F238E27FC236}">
                    <a16:creationId xmlns:a16="http://schemas.microsoft.com/office/drawing/2014/main" id="{4BFC6C60-B299-89C9-8D63-D6CE8FC6892A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3" name="TextBox 7">
              <a:extLst>
                <a:ext uri="{FF2B5EF4-FFF2-40B4-BE49-F238E27FC236}">
                  <a16:creationId xmlns:a16="http://schemas.microsoft.com/office/drawing/2014/main" id="{45B5F2F7-47CA-5F65-4DEE-21E8C7026351}"/>
                </a:ext>
              </a:extLst>
            </p:cNvPr>
            <p:cNvSpPr txBox="1"/>
            <p:nvPr/>
          </p:nvSpPr>
          <p:spPr>
            <a:xfrm>
              <a:off x="14092953" y="37588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10</a:t>
              </a:r>
            </a:p>
          </p:txBody>
        </p:sp>
      </p:grpSp>
      <p:pic>
        <p:nvPicPr>
          <p:cNvPr id="66" name="cat-meow">
            <a:hlinkClick r:id="" action="ppaction://media"/>
            <a:extLst>
              <a:ext uri="{FF2B5EF4-FFF2-40B4-BE49-F238E27FC236}">
                <a16:creationId xmlns:a16="http://schemas.microsoft.com/office/drawing/2014/main" id="{3B1AD9C8-A1EE-6FFC-95D6-93534C7F5D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8570322" y="-7024"/>
            <a:ext cx="609600" cy="609600"/>
          </a:xfrm>
          <a:prstGeom prst="rect">
            <a:avLst/>
          </a:prstGeom>
        </p:spPr>
      </p:pic>
      <p:pic>
        <p:nvPicPr>
          <p:cNvPr id="67" name="error-mistake-sound-effect-incorrect-answer">
            <a:hlinkClick r:id="" action="ppaction://media"/>
            <a:extLst>
              <a:ext uri="{FF2B5EF4-FFF2-40B4-BE49-F238E27FC236}">
                <a16:creationId xmlns:a16="http://schemas.microsoft.com/office/drawing/2014/main" id="{94372B2D-0E39-3398-CC3F-8AD135BF286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8516399" y="6025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98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2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24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24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224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24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752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224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24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24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24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224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24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752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1752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1752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780337" y="-123630"/>
            <a:ext cx="12742905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2809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1638" y="413985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36142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84038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39073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29146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46389">
            <a:off x="9721169" y="1756500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2" y="0"/>
                </a:lnTo>
                <a:lnTo>
                  <a:pt x="1236312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75149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alphaModFix amt="30000"/>
            </a:blip>
            <a:stretch>
              <a:fillRect t="-27975" b="-21575"/>
            </a:stretch>
          </a:blipFill>
        </p:spPr>
      </p:sp>
      <p:grpSp>
        <p:nvGrpSpPr>
          <p:cNvPr id="16" name="Group 19"/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17" name="Freeform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18" name="TextBox 2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22"/>
          <p:cNvGrpSpPr>
            <a:grpSpLocks noGrp="1" noUngrp="1" noRot="1" noMove="1" noResize="1"/>
          </p:cNvGrpSpPr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27" name="Freeform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28" name="TextBox 2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84346" y="3796953"/>
            <a:ext cx="13707598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Round 3</a:t>
            </a:r>
          </a:p>
        </p:txBody>
      </p:sp>
    </p:spTree>
    <p:extLst>
      <p:ext uri="{BB962C8B-B14F-4D97-AF65-F5344CB8AC3E}">
        <p14:creationId xmlns:p14="http://schemas.microsoft.com/office/powerpoint/2010/main" val="21661953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780337" y="-123630"/>
            <a:ext cx="12742905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92809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01638" y="413985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536142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584038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6639073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229146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1246389">
            <a:off x="9721169" y="1756500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2" y="0"/>
                </a:lnTo>
                <a:lnTo>
                  <a:pt x="1236312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9661411" y="232480"/>
            <a:ext cx="1355828" cy="1103362"/>
          </a:xfrm>
          <a:custGeom>
            <a:avLst/>
            <a:gdLst/>
            <a:ahLst/>
            <a:cxnLst/>
            <a:rect l="l" t="t" r="r" b="b"/>
            <a:pathLst>
              <a:path w="1355828" h="1103362">
                <a:moveTo>
                  <a:pt x="0" y="0"/>
                </a:moveTo>
                <a:lnTo>
                  <a:pt x="1355828" y="0"/>
                </a:lnTo>
                <a:lnTo>
                  <a:pt x="1355828" y="1103362"/>
                </a:lnTo>
                <a:lnTo>
                  <a:pt x="0" y="1103362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t="-49" b="-49"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4992717" y="4337736"/>
            <a:ext cx="1509749" cy="1306562"/>
          </a:xfrm>
          <a:custGeom>
            <a:avLst/>
            <a:gdLst/>
            <a:ahLst/>
            <a:cxnLst/>
            <a:rect l="l" t="t" r="r" b="b"/>
            <a:pathLst>
              <a:path w="1509749" h="1306562">
                <a:moveTo>
                  <a:pt x="0" y="0"/>
                </a:moveTo>
                <a:lnTo>
                  <a:pt x="1509749" y="0"/>
                </a:lnTo>
                <a:lnTo>
                  <a:pt x="1509749" y="1306562"/>
                </a:lnTo>
                <a:lnTo>
                  <a:pt x="0" y="130656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614663" y="4474050"/>
            <a:ext cx="1597893" cy="1537306"/>
          </a:xfrm>
          <a:custGeom>
            <a:avLst/>
            <a:gdLst/>
            <a:ahLst/>
            <a:cxnLst/>
            <a:rect l="l" t="t" r="r" b="b"/>
            <a:pathLst>
              <a:path w="1597893" h="1537306">
                <a:moveTo>
                  <a:pt x="0" y="0"/>
                </a:moveTo>
                <a:lnTo>
                  <a:pt x="1597893" y="0"/>
                </a:lnTo>
                <a:lnTo>
                  <a:pt x="1597893" y="1537306"/>
                </a:lnTo>
                <a:lnTo>
                  <a:pt x="0" y="1537306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383511" y="9120324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8" y="0"/>
                </a:lnTo>
                <a:lnTo>
                  <a:pt x="1296628" y="1048648"/>
                </a:lnTo>
                <a:lnTo>
                  <a:pt x="0" y="104864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flipH="1">
            <a:off x="8953332" y="3915640"/>
            <a:ext cx="1909095" cy="1116821"/>
          </a:xfrm>
          <a:custGeom>
            <a:avLst/>
            <a:gdLst/>
            <a:ahLst/>
            <a:cxnLst/>
            <a:rect l="l" t="t" r="r" b="b"/>
            <a:pathLst>
              <a:path w="1909095" h="1116821">
                <a:moveTo>
                  <a:pt x="1909095" y="0"/>
                </a:moveTo>
                <a:lnTo>
                  <a:pt x="0" y="0"/>
                </a:lnTo>
                <a:lnTo>
                  <a:pt x="0" y="1116821"/>
                </a:lnTo>
                <a:lnTo>
                  <a:pt x="1909095" y="1116821"/>
                </a:lnTo>
                <a:lnTo>
                  <a:pt x="1909095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5F1CDB30-7F22-9691-E89A-2834BEBFFB05}"/>
              </a:ext>
            </a:extLst>
          </p:cNvPr>
          <p:cNvGrpSpPr/>
          <p:nvPr/>
        </p:nvGrpSpPr>
        <p:grpSpPr>
          <a:xfrm>
            <a:off x="17159600" y="4387758"/>
            <a:ext cx="846664" cy="1181728"/>
            <a:chOff x="13348017" y="-27366"/>
            <a:chExt cx="846664" cy="1181728"/>
          </a:xfrm>
        </p:grpSpPr>
        <p:grpSp>
          <p:nvGrpSpPr>
            <p:cNvPr id="17" name="Group 4">
              <a:extLst>
                <a:ext uri="{FF2B5EF4-FFF2-40B4-BE49-F238E27FC236}">
                  <a16:creationId xmlns:a16="http://schemas.microsoft.com/office/drawing/2014/main" id="{A0FD4566-FBD2-A814-D51F-45CD50B22035}"/>
                </a:ext>
              </a:extLst>
            </p:cNvPr>
            <p:cNvGrpSpPr/>
            <p:nvPr/>
          </p:nvGrpSpPr>
          <p:grpSpPr>
            <a:xfrm>
              <a:off x="13348017" y="307698"/>
              <a:ext cx="846664" cy="846664"/>
              <a:chOff x="0" y="0"/>
              <a:chExt cx="812800" cy="812800"/>
            </a:xfrm>
          </p:grpSpPr>
          <p:sp>
            <p:nvSpPr>
              <p:cNvPr id="19" name="Freeform 5">
                <a:extLst>
                  <a:ext uri="{FF2B5EF4-FFF2-40B4-BE49-F238E27FC236}">
                    <a16:creationId xmlns:a16="http://schemas.microsoft.com/office/drawing/2014/main" id="{F364F5D3-C192-A438-6372-FF71F38CC01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0" name="TextBox 6">
                <a:extLst>
                  <a:ext uri="{FF2B5EF4-FFF2-40B4-BE49-F238E27FC236}">
                    <a16:creationId xmlns:a16="http://schemas.microsoft.com/office/drawing/2014/main" id="{9C8BD65F-5651-E619-E3B7-C0CFF7B7E00B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18" name="TextBox 7">
              <a:extLst>
                <a:ext uri="{FF2B5EF4-FFF2-40B4-BE49-F238E27FC236}">
                  <a16:creationId xmlns:a16="http://schemas.microsoft.com/office/drawing/2014/main" id="{2FEDB89E-1AEB-DD80-D014-6FEEEFE151D4}"/>
                </a:ext>
              </a:extLst>
            </p:cNvPr>
            <p:cNvSpPr txBox="1"/>
            <p:nvPr/>
          </p:nvSpPr>
          <p:spPr>
            <a:xfrm>
              <a:off x="13427391" y="-273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</a:t>
              </a: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93AD0C29-FFB5-D5F9-B113-364D73D086FF}"/>
              </a:ext>
            </a:extLst>
          </p:cNvPr>
          <p:cNvGrpSpPr/>
          <p:nvPr/>
        </p:nvGrpSpPr>
        <p:grpSpPr>
          <a:xfrm>
            <a:off x="8626590" y="31688"/>
            <a:ext cx="846664" cy="1181728"/>
            <a:chOff x="8208818" y="776239"/>
            <a:chExt cx="846664" cy="1181728"/>
          </a:xfrm>
        </p:grpSpPr>
        <p:grpSp>
          <p:nvGrpSpPr>
            <p:cNvPr id="22" name="Group 4">
              <a:extLst>
                <a:ext uri="{FF2B5EF4-FFF2-40B4-BE49-F238E27FC236}">
                  <a16:creationId xmlns:a16="http://schemas.microsoft.com/office/drawing/2014/main" id="{F13D4D1F-7C35-D09F-5EDB-1F6EA06E4714}"/>
                </a:ext>
              </a:extLst>
            </p:cNvPr>
            <p:cNvGrpSpPr/>
            <p:nvPr/>
          </p:nvGrpSpPr>
          <p:grpSpPr>
            <a:xfrm>
              <a:off x="8208818" y="1111303"/>
              <a:ext cx="846664" cy="846664"/>
              <a:chOff x="0" y="0"/>
              <a:chExt cx="812800" cy="812800"/>
            </a:xfrm>
          </p:grpSpPr>
          <p:sp>
            <p:nvSpPr>
              <p:cNvPr id="24" name="Freeform 5">
                <a:extLst>
                  <a:ext uri="{FF2B5EF4-FFF2-40B4-BE49-F238E27FC236}">
                    <a16:creationId xmlns:a16="http://schemas.microsoft.com/office/drawing/2014/main" id="{E422051A-65B0-2756-09DC-60D8DEFE9B6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5" name="TextBox 6">
                <a:extLst>
                  <a:ext uri="{FF2B5EF4-FFF2-40B4-BE49-F238E27FC236}">
                    <a16:creationId xmlns:a16="http://schemas.microsoft.com/office/drawing/2014/main" id="{910412C5-E175-7E66-F8CE-8BD6A51872E4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3" name="TextBox 7">
              <a:extLst>
                <a:ext uri="{FF2B5EF4-FFF2-40B4-BE49-F238E27FC236}">
                  <a16:creationId xmlns:a16="http://schemas.microsoft.com/office/drawing/2014/main" id="{B87AF4FE-7EEE-F7CB-F1E8-07798BF3BA62}"/>
                </a:ext>
              </a:extLst>
            </p:cNvPr>
            <p:cNvSpPr txBox="1"/>
            <p:nvPr/>
          </p:nvSpPr>
          <p:spPr>
            <a:xfrm>
              <a:off x="8288192" y="77623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2</a:t>
              </a:r>
            </a:p>
          </p:txBody>
        </p:sp>
      </p:grpSp>
      <p:grpSp>
        <p:nvGrpSpPr>
          <p:cNvPr id="26" name="그룹 25">
            <a:extLst>
              <a:ext uri="{FF2B5EF4-FFF2-40B4-BE49-F238E27FC236}">
                <a16:creationId xmlns:a16="http://schemas.microsoft.com/office/drawing/2014/main" id="{4F121504-0E43-FD15-EEA2-448FB2BD6DDB}"/>
              </a:ext>
            </a:extLst>
          </p:cNvPr>
          <p:cNvGrpSpPr/>
          <p:nvPr/>
        </p:nvGrpSpPr>
        <p:grpSpPr>
          <a:xfrm>
            <a:off x="9521018" y="3763961"/>
            <a:ext cx="846664" cy="1181728"/>
            <a:chOff x="14275263" y="6489732"/>
            <a:chExt cx="846664" cy="1181728"/>
          </a:xfrm>
        </p:grpSpPr>
        <p:grpSp>
          <p:nvGrpSpPr>
            <p:cNvPr id="27" name="Group 4">
              <a:extLst>
                <a:ext uri="{FF2B5EF4-FFF2-40B4-BE49-F238E27FC236}">
                  <a16:creationId xmlns:a16="http://schemas.microsoft.com/office/drawing/2014/main" id="{0E912B11-2EB6-D287-F584-D1E9A331EBEB}"/>
                </a:ext>
              </a:extLst>
            </p:cNvPr>
            <p:cNvGrpSpPr/>
            <p:nvPr/>
          </p:nvGrpSpPr>
          <p:grpSpPr>
            <a:xfrm>
              <a:off x="14275263" y="6824796"/>
              <a:ext cx="846664" cy="846664"/>
              <a:chOff x="0" y="0"/>
              <a:chExt cx="812800" cy="812800"/>
            </a:xfrm>
          </p:grpSpPr>
          <p:sp>
            <p:nvSpPr>
              <p:cNvPr id="29" name="Freeform 5">
                <a:extLst>
                  <a:ext uri="{FF2B5EF4-FFF2-40B4-BE49-F238E27FC236}">
                    <a16:creationId xmlns:a16="http://schemas.microsoft.com/office/drawing/2014/main" id="{373A871F-3EA8-6A51-E265-C86B296DEFF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0" name="TextBox 6">
                <a:extLst>
                  <a:ext uri="{FF2B5EF4-FFF2-40B4-BE49-F238E27FC236}">
                    <a16:creationId xmlns:a16="http://schemas.microsoft.com/office/drawing/2014/main" id="{427FE5C0-76F2-A21F-120F-A5605D8EF273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8" name="TextBox 7">
              <a:extLst>
                <a:ext uri="{FF2B5EF4-FFF2-40B4-BE49-F238E27FC236}">
                  <a16:creationId xmlns:a16="http://schemas.microsoft.com/office/drawing/2014/main" id="{F09694C3-9C7E-1DE0-FE47-CFB1433D6EBC}"/>
                </a:ext>
              </a:extLst>
            </p:cNvPr>
            <p:cNvSpPr txBox="1"/>
            <p:nvPr/>
          </p:nvSpPr>
          <p:spPr>
            <a:xfrm>
              <a:off x="14354637" y="648973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3</a:t>
              </a:r>
            </a:p>
          </p:txBody>
        </p:sp>
      </p:grpSp>
      <p:grpSp>
        <p:nvGrpSpPr>
          <p:cNvPr id="31" name="그룹 30">
            <a:extLst>
              <a:ext uri="{FF2B5EF4-FFF2-40B4-BE49-F238E27FC236}">
                <a16:creationId xmlns:a16="http://schemas.microsoft.com/office/drawing/2014/main" id="{95D99BA2-7855-73EE-A54C-CD75EA77E98E}"/>
              </a:ext>
            </a:extLst>
          </p:cNvPr>
          <p:cNvGrpSpPr/>
          <p:nvPr/>
        </p:nvGrpSpPr>
        <p:grpSpPr>
          <a:xfrm>
            <a:off x="16939825" y="1067677"/>
            <a:ext cx="846664" cy="1181728"/>
            <a:chOff x="8412516" y="3007233"/>
            <a:chExt cx="846664" cy="1181728"/>
          </a:xfrm>
        </p:grpSpPr>
        <p:grpSp>
          <p:nvGrpSpPr>
            <p:cNvPr id="32" name="Group 4">
              <a:extLst>
                <a:ext uri="{FF2B5EF4-FFF2-40B4-BE49-F238E27FC236}">
                  <a16:creationId xmlns:a16="http://schemas.microsoft.com/office/drawing/2014/main" id="{37D34E17-831F-7FBC-55D4-3AB1F0451106}"/>
                </a:ext>
              </a:extLst>
            </p:cNvPr>
            <p:cNvGrpSpPr/>
            <p:nvPr/>
          </p:nvGrpSpPr>
          <p:grpSpPr>
            <a:xfrm>
              <a:off x="8412516" y="3342297"/>
              <a:ext cx="846664" cy="846664"/>
              <a:chOff x="0" y="0"/>
              <a:chExt cx="812800" cy="812800"/>
            </a:xfrm>
          </p:grpSpPr>
          <p:sp>
            <p:nvSpPr>
              <p:cNvPr id="34" name="Freeform 5">
                <a:extLst>
                  <a:ext uri="{FF2B5EF4-FFF2-40B4-BE49-F238E27FC236}">
                    <a16:creationId xmlns:a16="http://schemas.microsoft.com/office/drawing/2014/main" id="{187C4948-FE38-99F6-B75D-0F934A94027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5" name="TextBox 6">
                <a:extLst>
                  <a:ext uri="{FF2B5EF4-FFF2-40B4-BE49-F238E27FC236}">
                    <a16:creationId xmlns:a16="http://schemas.microsoft.com/office/drawing/2014/main" id="{115370EF-20E0-0957-1D9F-E5341022B8F5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3" name="TextBox 7">
              <a:extLst>
                <a:ext uri="{FF2B5EF4-FFF2-40B4-BE49-F238E27FC236}">
                  <a16:creationId xmlns:a16="http://schemas.microsoft.com/office/drawing/2014/main" id="{D9DFD6FD-4F94-EE7F-21EF-5664FAAFECD7}"/>
                </a:ext>
              </a:extLst>
            </p:cNvPr>
            <p:cNvSpPr txBox="1"/>
            <p:nvPr/>
          </p:nvSpPr>
          <p:spPr>
            <a:xfrm>
              <a:off x="8491890" y="3007233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4</a:t>
              </a:r>
            </a:p>
          </p:txBody>
        </p:sp>
      </p:grpSp>
      <p:grpSp>
        <p:nvGrpSpPr>
          <p:cNvPr id="36" name="그룹 35">
            <a:extLst>
              <a:ext uri="{FF2B5EF4-FFF2-40B4-BE49-F238E27FC236}">
                <a16:creationId xmlns:a16="http://schemas.microsoft.com/office/drawing/2014/main" id="{F1A2D590-9AD2-11FA-1469-FB3A2A188F0A}"/>
              </a:ext>
            </a:extLst>
          </p:cNvPr>
          <p:cNvGrpSpPr/>
          <p:nvPr/>
        </p:nvGrpSpPr>
        <p:grpSpPr>
          <a:xfrm>
            <a:off x="3899700" y="2862455"/>
            <a:ext cx="846664" cy="1181728"/>
            <a:chOff x="5756113" y="3804789"/>
            <a:chExt cx="846664" cy="1181728"/>
          </a:xfrm>
        </p:grpSpPr>
        <p:grpSp>
          <p:nvGrpSpPr>
            <p:cNvPr id="37" name="Group 4">
              <a:extLst>
                <a:ext uri="{FF2B5EF4-FFF2-40B4-BE49-F238E27FC236}">
                  <a16:creationId xmlns:a16="http://schemas.microsoft.com/office/drawing/2014/main" id="{5366503B-E4B2-8AA2-E294-757FBED2EFDD}"/>
                </a:ext>
              </a:extLst>
            </p:cNvPr>
            <p:cNvGrpSpPr/>
            <p:nvPr/>
          </p:nvGrpSpPr>
          <p:grpSpPr>
            <a:xfrm>
              <a:off x="5756113" y="4139853"/>
              <a:ext cx="846664" cy="846664"/>
              <a:chOff x="0" y="0"/>
              <a:chExt cx="812800" cy="812800"/>
            </a:xfrm>
          </p:grpSpPr>
          <p:sp>
            <p:nvSpPr>
              <p:cNvPr id="39" name="Freeform 5">
                <a:extLst>
                  <a:ext uri="{FF2B5EF4-FFF2-40B4-BE49-F238E27FC236}">
                    <a16:creationId xmlns:a16="http://schemas.microsoft.com/office/drawing/2014/main" id="{42471F0D-3087-4F97-2568-98FFE5AE54F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0" name="TextBox 6">
                <a:extLst>
                  <a:ext uri="{FF2B5EF4-FFF2-40B4-BE49-F238E27FC236}">
                    <a16:creationId xmlns:a16="http://schemas.microsoft.com/office/drawing/2014/main" id="{80F05DF2-922B-3A86-F25D-681F1E91DB62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8" name="TextBox 7">
              <a:extLst>
                <a:ext uri="{FF2B5EF4-FFF2-40B4-BE49-F238E27FC236}">
                  <a16:creationId xmlns:a16="http://schemas.microsoft.com/office/drawing/2014/main" id="{367C7C37-3EE2-E0EC-5AAD-CCA23B5040A0}"/>
                </a:ext>
              </a:extLst>
            </p:cNvPr>
            <p:cNvSpPr txBox="1"/>
            <p:nvPr/>
          </p:nvSpPr>
          <p:spPr>
            <a:xfrm>
              <a:off x="5835487" y="380478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5</a:t>
              </a:r>
            </a:p>
          </p:txBody>
        </p:sp>
      </p:grpSp>
      <p:grpSp>
        <p:nvGrpSpPr>
          <p:cNvPr id="41" name="그룹 40">
            <a:extLst>
              <a:ext uri="{FF2B5EF4-FFF2-40B4-BE49-F238E27FC236}">
                <a16:creationId xmlns:a16="http://schemas.microsoft.com/office/drawing/2014/main" id="{8AAC2A72-63C5-3574-00EE-8A6A26190E65}"/>
              </a:ext>
            </a:extLst>
          </p:cNvPr>
          <p:cNvGrpSpPr/>
          <p:nvPr/>
        </p:nvGrpSpPr>
        <p:grpSpPr>
          <a:xfrm>
            <a:off x="1300947" y="4448178"/>
            <a:ext cx="846664" cy="1181728"/>
            <a:chOff x="1945987" y="4283938"/>
            <a:chExt cx="846664" cy="1181728"/>
          </a:xfrm>
        </p:grpSpPr>
        <p:grpSp>
          <p:nvGrpSpPr>
            <p:cNvPr id="42" name="Group 4">
              <a:extLst>
                <a:ext uri="{FF2B5EF4-FFF2-40B4-BE49-F238E27FC236}">
                  <a16:creationId xmlns:a16="http://schemas.microsoft.com/office/drawing/2014/main" id="{7E7459C8-A193-186D-3545-C034106A1657}"/>
                </a:ext>
              </a:extLst>
            </p:cNvPr>
            <p:cNvGrpSpPr/>
            <p:nvPr/>
          </p:nvGrpSpPr>
          <p:grpSpPr>
            <a:xfrm>
              <a:off x="1945987" y="4619002"/>
              <a:ext cx="846664" cy="846664"/>
              <a:chOff x="0" y="0"/>
              <a:chExt cx="812800" cy="812800"/>
            </a:xfrm>
          </p:grpSpPr>
          <p:sp>
            <p:nvSpPr>
              <p:cNvPr id="44" name="Freeform 5">
                <a:extLst>
                  <a:ext uri="{FF2B5EF4-FFF2-40B4-BE49-F238E27FC236}">
                    <a16:creationId xmlns:a16="http://schemas.microsoft.com/office/drawing/2014/main" id="{90CB0326-53CF-5403-396E-BF5A0F711CB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5" name="TextBox 6">
                <a:extLst>
                  <a:ext uri="{FF2B5EF4-FFF2-40B4-BE49-F238E27FC236}">
                    <a16:creationId xmlns:a16="http://schemas.microsoft.com/office/drawing/2014/main" id="{B7192326-06EA-9763-B763-878EC33D5E5B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3" name="TextBox 7">
              <a:extLst>
                <a:ext uri="{FF2B5EF4-FFF2-40B4-BE49-F238E27FC236}">
                  <a16:creationId xmlns:a16="http://schemas.microsoft.com/office/drawing/2014/main" id="{F809CE7B-E987-5B72-A9CF-069CE93D4957}"/>
                </a:ext>
              </a:extLst>
            </p:cNvPr>
            <p:cNvSpPr txBox="1"/>
            <p:nvPr/>
          </p:nvSpPr>
          <p:spPr>
            <a:xfrm>
              <a:off x="2025361" y="4283938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6</a:t>
              </a:r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EA080ACD-E92E-367B-82E8-910807A46628}"/>
              </a:ext>
            </a:extLst>
          </p:cNvPr>
          <p:cNvGrpSpPr/>
          <p:nvPr/>
        </p:nvGrpSpPr>
        <p:grpSpPr>
          <a:xfrm>
            <a:off x="15182181" y="4363202"/>
            <a:ext cx="846664" cy="1181728"/>
            <a:chOff x="14401800" y="2056772"/>
            <a:chExt cx="846664" cy="1181728"/>
          </a:xfrm>
        </p:grpSpPr>
        <p:grpSp>
          <p:nvGrpSpPr>
            <p:cNvPr id="47" name="Group 4">
              <a:extLst>
                <a:ext uri="{FF2B5EF4-FFF2-40B4-BE49-F238E27FC236}">
                  <a16:creationId xmlns:a16="http://schemas.microsoft.com/office/drawing/2014/main" id="{F3A4A177-CFFE-8ECB-2CB7-B7746F1B21A8}"/>
                </a:ext>
              </a:extLst>
            </p:cNvPr>
            <p:cNvGrpSpPr/>
            <p:nvPr/>
          </p:nvGrpSpPr>
          <p:grpSpPr>
            <a:xfrm>
              <a:off x="14401800" y="2391836"/>
              <a:ext cx="846664" cy="846664"/>
              <a:chOff x="0" y="0"/>
              <a:chExt cx="812800" cy="812800"/>
            </a:xfrm>
          </p:grpSpPr>
          <p:sp>
            <p:nvSpPr>
              <p:cNvPr id="49" name="Freeform 5">
                <a:extLst>
                  <a:ext uri="{FF2B5EF4-FFF2-40B4-BE49-F238E27FC236}">
                    <a16:creationId xmlns:a16="http://schemas.microsoft.com/office/drawing/2014/main" id="{4F8FA0FE-A179-7E36-58A9-4B19AE011B1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0" name="TextBox 6">
                <a:extLst>
                  <a:ext uri="{FF2B5EF4-FFF2-40B4-BE49-F238E27FC236}">
                    <a16:creationId xmlns:a16="http://schemas.microsoft.com/office/drawing/2014/main" id="{3C8A92B4-2E0F-2C6A-CF35-944557D80A94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8" name="TextBox 7">
              <a:extLst>
                <a:ext uri="{FF2B5EF4-FFF2-40B4-BE49-F238E27FC236}">
                  <a16:creationId xmlns:a16="http://schemas.microsoft.com/office/drawing/2014/main" id="{52C2D1E7-22B9-77F0-C297-116A8F2703E4}"/>
                </a:ext>
              </a:extLst>
            </p:cNvPr>
            <p:cNvSpPr txBox="1"/>
            <p:nvPr/>
          </p:nvSpPr>
          <p:spPr>
            <a:xfrm>
              <a:off x="14481174" y="20567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7</a:t>
              </a:r>
            </a:p>
          </p:txBody>
        </p:sp>
      </p:grp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253194FF-5DC1-CFC7-70EC-4B9DC36BA65F}"/>
              </a:ext>
            </a:extLst>
          </p:cNvPr>
          <p:cNvGrpSpPr/>
          <p:nvPr/>
        </p:nvGrpSpPr>
        <p:grpSpPr>
          <a:xfrm>
            <a:off x="448511" y="7394577"/>
            <a:ext cx="846664" cy="1181728"/>
            <a:chOff x="4796875" y="7097966"/>
            <a:chExt cx="846664" cy="1181728"/>
          </a:xfrm>
        </p:grpSpPr>
        <p:grpSp>
          <p:nvGrpSpPr>
            <p:cNvPr id="52" name="Group 4">
              <a:extLst>
                <a:ext uri="{FF2B5EF4-FFF2-40B4-BE49-F238E27FC236}">
                  <a16:creationId xmlns:a16="http://schemas.microsoft.com/office/drawing/2014/main" id="{37BE73C0-8583-EFD3-BD41-E21C052B0F46}"/>
                </a:ext>
              </a:extLst>
            </p:cNvPr>
            <p:cNvGrpSpPr/>
            <p:nvPr/>
          </p:nvGrpSpPr>
          <p:grpSpPr>
            <a:xfrm>
              <a:off x="4796875" y="7433030"/>
              <a:ext cx="846664" cy="846664"/>
              <a:chOff x="0" y="0"/>
              <a:chExt cx="812800" cy="812800"/>
            </a:xfrm>
          </p:grpSpPr>
          <p:sp>
            <p:nvSpPr>
              <p:cNvPr id="54" name="Freeform 5">
                <a:extLst>
                  <a:ext uri="{FF2B5EF4-FFF2-40B4-BE49-F238E27FC236}">
                    <a16:creationId xmlns:a16="http://schemas.microsoft.com/office/drawing/2014/main" id="{A91972E3-A305-03A8-5119-AC8AA6BDE32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5" name="TextBox 6">
                <a:extLst>
                  <a:ext uri="{FF2B5EF4-FFF2-40B4-BE49-F238E27FC236}">
                    <a16:creationId xmlns:a16="http://schemas.microsoft.com/office/drawing/2014/main" id="{8697D175-023A-3E8A-B1D4-0818E158BE11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3" name="TextBox 7">
              <a:extLst>
                <a:ext uri="{FF2B5EF4-FFF2-40B4-BE49-F238E27FC236}">
                  <a16:creationId xmlns:a16="http://schemas.microsoft.com/office/drawing/2014/main" id="{010824EE-8B09-31C6-2780-686D7D8B2D92}"/>
                </a:ext>
              </a:extLst>
            </p:cNvPr>
            <p:cNvSpPr txBox="1"/>
            <p:nvPr/>
          </p:nvSpPr>
          <p:spPr>
            <a:xfrm>
              <a:off x="4876249" y="70979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8</a:t>
              </a:r>
            </a:p>
          </p:txBody>
        </p:sp>
      </p:grpSp>
      <p:grpSp>
        <p:nvGrpSpPr>
          <p:cNvPr id="56" name="그룹 55">
            <a:extLst>
              <a:ext uri="{FF2B5EF4-FFF2-40B4-BE49-F238E27FC236}">
                <a16:creationId xmlns:a16="http://schemas.microsoft.com/office/drawing/2014/main" id="{0B0E2B77-B18D-78DB-EF7B-612E376D970F}"/>
              </a:ext>
            </a:extLst>
          </p:cNvPr>
          <p:cNvGrpSpPr/>
          <p:nvPr/>
        </p:nvGrpSpPr>
        <p:grpSpPr>
          <a:xfrm>
            <a:off x="6611286" y="8885077"/>
            <a:ext cx="846664" cy="1181728"/>
            <a:chOff x="11354162" y="8884259"/>
            <a:chExt cx="846664" cy="1181728"/>
          </a:xfrm>
        </p:grpSpPr>
        <p:grpSp>
          <p:nvGrpSpPr>
            <p:cNvPr id="57" name="Group 4">
              <a:extLst>
                <a:ext uri="{FF2B5EF4-FFF2-40B4-BE49-F238E27FC236}">
                  <a16:creationId xmlns:a16="http://schemas.microsoft.com/office/drawing/2014/main" id="{CCDA781E-77AA-19B0-E125-B5CF3096F61F}"/>
                </a:ext>
              </a:extLst>
            </p:cNvPr>
            <p:cNvGrpSpPr/>
            <p:nvPr/>
          </p:nvGrpSpPr>
          <p:grpSpPr>
            <a:xfrm>
              <a:off x="11354162" y="9219323"/>
              <a:ext cx="846664" cy="846664"/>
              <a:chOff x="0" y="0"/>
              <a:chExt cx="812800" cy="812800"/>
            </a:xfrm>
          </p:grpSpPr>
          <p:sp>
            <p:nvSpPr>
              <p:cNvPr id="59" name="Freeform 5">
                <a:extLst>
                  <a:ext uri="{FF2B5EF4-FFF2-40B4-BE49-F238E27FC236}">
                    <a16:creationId xmlns:a16="http://schemas.microsoft.com/office/drawing/2014/main" id="{C8AA47B4-B8EC-2466-84CC-99B25D09EA5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0" name="TextBox 6">
                <a:extLst>
                  <a:ext uri="{FF2B5EF4-FFF2-40B4-BE49-F238E27FC236}">
                    <a16:creationId xmlns:a16="http://schemas.microsoft.com/office/drawing/2014/main" id="{4A657B71-EC21-5D2F-A587-93DB62EA38EA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8" name="TextBox 7">
              <a:extLst>
                <a:ext uri="{FF2B5EF4-FFF2-40B4-BE49-F238E27FC236}">
                  <a16:creationId xmlns:a16="http://schemas.microsoft.com/office/drawing/2014/main" id="{CB6987F3-9AF6-2371-199F-72C98753580A}"/>
                </a:ext>
              </a:extLst>
            </p:cNvPr>
            <p:cNvSpPr txBox="1"/>
            <p:nvPr/>
          </p:nvSpPr>
          <p:spPr>
            <a:xfrm>
              <a:off x="11433536" y="888425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9</a:t>
              </a:r>
            </a:p>
          </p:txBody>
        </p:sp>
      </p:grpSp>
      <p:grpSp>
        <p:nvGrpSpPr>
          <p:cNvPr id="61" name="그룹 60">
            <a:extLst>
              <a:ext uri="{FF2B5EF4-FFF2-40B4-BE49-F238E27FC236}">
                <a16:creationId xmlns:a16="http://schemas.microsoft.com/office/drawing/2014/main" id="{63A4B715-DEFE-DC4A-808C-62906F461BE4}"/>
              </a:ext>
            </a:extLst>
          </p:cNvPr>
          <p:cNvGrpSpPr/>
          <p:nvPr/>
        </p:nvGrpSpPr>
        <p:grpSpPr>
          <a:xfrm>
            <a:off x="7947721" y="4829628"/>
            <a:ext cx="846664" cy="1181728"/>
            <a:chOff x="14013579" y="3758872"/>
            <a:chExt cx="846664" cy="1181728"/>
          </a:xfrm>
        </p:grpSpPr>
        <p:grpSp>
          <p:nvGrpSpPr>
            <p:cNvPr id="62" name="Group 4">
              <a:extLst>
                <a:ext uri="{FF2B5EF4-FFF2-40B4-BE49-F238E27FC236}">
                  <a16:creationId xmlns:a16="http://schemas.microsoft.com/office/drawing/2014/main" id="{FBE7C562-67D6-BE8A-27BE-F7E665809C36}"/>
                </a:ext>
              </a:extLst>
            </p:cNvPr>
            <p:cNvGrpSpPr/>
            <p:nvPr/>
          </p:nvGrpSpPr>
          <p:grpSpPr>
            <a:xfrm>
              <a:off x="14013579" y="4093936"/>
              <a:ext cx="846664" cy="846664"/>
              <a:chOff x="0" y="0"/>
              <a:chExt cx="812800" cy="812800"/>
            </a:xfrm>
          </p:grpSpPr>
          <p:sp>
            <p:nvSpPr>
              <p:cNvPr id="64" name="Freeform 5">
                <a:extLst>
                  <a:ext uri="{FF2B5EF4-FFF2-40B4-BE49-F238E27FC236}">
                    <a16:creationId xmlns:a16="http://schemas.microsoft.com/office/drawing/2014/main" id="{D50A7764-F320-F864-CC06-1A7EC8F8216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5" name="TextBox 6">
                <a:extLst>
                  <a:ext uri="{FF2B5EF4-FFF2-40B4-BE49-F238E27FC236}">
                    <a16:creationId xmlns:a16="http://schemas.microsoft.com/office/drawing/2014/main" id="{5FFFC1C7-9739-20A1-C98B-F10FA63E1B48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3" name="TextBox 7">
              <a:extLst>
                <a:ext uri="{FF2B5EF4-FFF2-40B4-BE49-F238E27FC236}">
                  <a16:creationId xmlns:a16="http://schemas.microsoft.com/office/drawing/2014/main" id="{F2E71850-B82F-B503-7E93-46E76CB640F3}"/>
                </a:ext>
              </a:extLst>
            </p:cNvPr>
            <p:cNvSpPr txBox="1"/>
            <p:nvPr/>
          </p:nvSpPr>
          <p:spPr>
            <a:xfrm>
              <a:off x="14092953" y="37588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10</a:t>
              </a:r>
            </a:p>
          </p:txBody>
        </p:sp>
      </p:grpSp>
      <p:sp>
        <p:nvSpPr>
          <p:cNvPr id="66" name="Freeform 13">
            <a:extLst>
              <a:ext uri="{FF2B5EF4-FFF2-40B4-BE49-F238E27FC236}">
                <a16:creationId xmlns:a16="http://schemas.microsoft.com/office/drawing/2014/main" id="{104144D4-DA8B-47FD-C329-B05C0ADA561B}"/>
              </a:ext>
            </a:extLst>
          </p:cNvPr>
          <p:cNvSpPr>
            <a:spLocks/>
          </p:cNvSpPr>
          <p:nvPr/>
        </p:nvSpPr>
        <p:spPr>
          <a:xfrm rot="5711593">
            <a:off x="1072083" y="7235466"/>
            <a:ext cx="1711561" cy="1499950"/>
          </a:xfrm>
          <a:custGeom>
            <a:avLst/>
            <a:gdLst/>
            <a:ahLst/>
            <a:cxnLst/>
            <a:rect l="l" t="t" r="r" b="b"/>
            <a:pathLst>
              <a:path w="1711561" h="1499950">
                <a:moveTo>
                  <a:pt x="0" y="0"/>
                </a:moveTo>
                <a:lnTo>
                  <a:pt x="1711561" y="0"/>
                </a:lnTo>
                <a:lnTo>
                  <a:pt x="1711561" y="1499950"/>
                </a:lnTo>
                <a:lnTo>
                  <a:pt x="0" y="149995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pic>
        <p:nvPicPr>
          <p:cNvPr id="67" name="cat-meow">
            <a:hlinkClick r:id="" action="ppaction://media"/>
            <a:extLst>
              <a:ext uri="{FF2B5EF4-FFF2-40B4-BE49-F238E27FC236}">
                <a16:creationId xmlns:a16="http://schemas.microsoft.com/office/drawing/2014/main" id="{6ED9646E-7314-88D9-83A3-33E7B60762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8570322" y="-7024"/>
            <a:ext cx="609600" cy="609600"/>
          </a:xfrm>
          <a:prstGeom prst="rect">
            <a:avLst/>
          </a:prstGeom>
        </p:spPr>
      </p:pic>
      <p:pic>
        <p:nvPicPr>
          <p:cNvPr id="68" name="error-mistake-sound-effect-incorrect-answer">
            <a:hlinkClick r:id="" action="ppaction://media"/>
            <a:extLst>
              <a:ext uri="{FF2B5EF4-FFF2-40B4-BE49-F238E27FC236}">
                <a16:creationId xmlns:a16="http://schemas.microsoft.com/office/drawing/2014/main" id="{CE9ED375-D6F4-5C37-BA5C-B30FADDF5FF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7"/>
          <a:stretch>
            <a:fillRect/>
          </a:stretch>
        </p:blipFill>
        <p:spPr>
          <a:xfrm>
            <a:off x="18516399" y="60257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2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24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24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752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24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24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752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752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752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224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24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224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24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1224" fill="hold"/>
                                        <p:tgtEl>
                                          <p:spTgt spid="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7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0538459" y="-123630"/>
            <a:ext cx="12742905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3003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482253" y="-114105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4"/>
            <a:stretch>
              <a:fillRect l="-98060"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778021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1" y="0"/>
                </a:lnTo>
                <a:lnTo>
                  <a:pt x="3990721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25916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56705" y="4052261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302563" y="2747615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4" y="0"/>
                </a:lnTo>
                <a:lnTo>
                  <a:pt x="1774114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46389">
            <a:off x="5994062" y="1766025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3" y="0"/>
                </a:lnTo>
                <a:lnTo>
                  <a:pt x="1236313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80951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71024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175149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alphaModFix amt="30000"/>
            </a:blip>
            <a:stretch>
              <a:fillRect t="-27975" b="-21575"/>
            </a:stretch>
          </a:blipFill>
        </p:spPr>
      </p:sp>
      <p:grpSp>
        <p:nvGrpSpPr>
          <p:cNvPr id="25" name="Group 19">
            <a:extLst>
              <a:ext uri="{FF2B5EF4-FFF2-40B4-BE49-F238E27FC236}">
                <a16:creationId xmlns:a16="http://schemas.microsoft.com/office/drawing/2014/main" id="{8C64D62B-18A8-A677-3ED6-D3D3381128EE}"/>
              </a:ext>
            </a:extLst>
          </p:cNvPr>
          <p:cNvGrpSpPr/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E3516872-04DC-9C1F-638C-53616C4F8250}"/>
                </a:ext>
              </a:extLst>
            </p:cNvPr>
            <p:cNvSpPr/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27" name="TextBox 21">
              <a:extLst>
                <a:ext uri="{FF2B5EF4-FFF2-40B4-BE49-F238E27FC236}">
                  <a16:creationId xmlns:a16="http://schemas.microsoft.com/office/drawing/2014/main" id="{D092D80D-2553-D8D3-4654-99DA8D1C2665}"/>
                </a:ext>
              </a:extLst>
            </p:cNvPr>
            <p:cNvSpPr txBox="1"/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2">
            <a:extLst>
              <a:ext uri="{FF2B5EF4-FFF2-40B4-BE49-F238E27FC236}">
                <a16:creationId xmlns:a16="http://schemas.microsoft.com/office/drawing/2014/main" id="{CC87C4AF-D7D7-B0F1-D4B6-8B3849E31CDD}"/>
              </a:ext>
            </a:extLst>
          </p:cNvPr>
          <p:cNvGrpSpPr/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FD6344A7-7C1F-5A9E-F7A5-375AD2A07804}"/>
                </a:ext>
              </a:extLst>
            </p:cNvPr>
            <p:cNvSpPr/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30" name="TextBox 24">
              <a:extLst>
                <a:ext uri="{FF2B5EF4-FFF2-40B4-BE49-F238E27FC236}">
                  <a16:creationId xmlns:a16="http://schemas.microsoft.com/office/drawing/2014/main" id="{3FDBDE40-44EC-E489-5313-6602CB66BB4B}"/>
                </a:ext>
              </a:extLst>
            </p:cNvPr>
            <p:cNvSpPr txBox="1"/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25">
            <a:extLst>
              <a:ext uri="{FF2B5EF4-FFF2-40B4-BE49-F238E27FC236}">
                <a16:creationId xmlns:a16="http://schemas.microsoft.com/office/drawing/2014/main" id="{4DB780C8-3C80-975C-5F8A-6ABEDAC5325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84346" y="3796953"/>
            <a:ext cx="13707598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Round 4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0538459" y="-123630"/>
            <a:ext cx="12742905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3003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4482253" y="-114105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8"/>
            <a:stretch>
              <a:fillRect l="-98060"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0778021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1" y="0"/>
                </a:lnTo>
                <a:lnTo>
                  <a:pt x="3990721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825916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255178" y="3888120"/>
            <a:ext cx="1638809" cy="1418253"/>
          </a:xfrm>
          <a:custGeom>
            <a:avLst/>
            <a:gdLst/>
            <a:ahLst/>
            <a:cxnLst/>
            <a:rect l="l" t="t" r="r" b="b"/>
            <a:pathLst>
              <a:path w="1638809" h="1418253">
                <a:moveTo>
                  <a:pt x="0" y="0"/>
                </a:moveTo>
                <a:lnTo>
                  <a:pt x="1638809" y="0"/>
                </a:lnTo>
                <a:lnTo>
                  <a:pt x="1638809" y="1418253"/>
                </a:lnTo>
                <a:lnTo>
                  <a:pt x="0" y="14182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56705" y="4052261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7302563" y="2747615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4" y="0"/>
                </a:lnTo>
                <a:lnTo>
                  <a:pt x="1774114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319090" y="2635311"/>
            <a:ext cx="1637668" cy="958036"/>
          </a:xfrm>
          <a:custGeom>
            <a:avLst/>
            <a:gdLst/>
            <a:ahLst/>
            <a:cxnLst/>
            <a:rect l="l" t="t" r="r" b="b"/>
            <a:pathLst>
              <a:path w="1637668" h="958036">
                <a:moveTo>
                  <a:pt x="0" y="0"/>
                </a:moveTo>
                <a:lnTo>
                  <a:pt x="1637668" y="0"/>
                </a:lnTo>
                <a:lnTo>
                  <a:pt x="1637668" y="958035"/>
                </a:lnTo>
                <a:lnTo>
                  <a:pt x="0" y="95803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 rot="1246389">
            <a:off x="5994062" y="1766025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3" y="0"/>
                </a:lnTo>
                <a:lnTo>
                  <a:pt x="1236313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2125067" y="9238352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8" y="0"/>
                </a:lnTo>
                <a:lnTo>
                  <a:pt x="1296628" y="1048648"/>
                </a:lnTo>
                <a:lnTo>
                  <a:pt x="0" y="104864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716851" y="4501683"/>
            <a:ext cx="1355828" cy="1103362"/>
          </a:xfrm>
          <a:custGeom>
            <a:avLst/>
            <a:gdLst/>
            <a:ahLst/>
            <a:cxnLst/>
            <a:rect l="l" t="t" r="r" b="b"/>
            <a:pathLst>
              <a:path w="1355828" h="1103362">
                <a:moveTo>
                  <a:pt x="0" y="0"/>
                </a:moveTo>
                <a:lnTo>
                  <a:pt x="1355827" y="0"/>
                </a:lnTo>
                <a:lnTo>
                  <a:pt x="1355827" y="1103362"/>
                </a:lnTo>
                <a:lnTo>
                  <a:pt x="0" y="1103362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49" b="-49"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880951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1790815" y="1320909"/>
            <a:ext cx="1405805" cy="1352501"/>
          </a:xfrm>
          <a:custGeom>
            <a:avLst/>
            <a:gdLst/>
            <a:ahLst/>
            <a:cxnLst/>
            <a:rect l="l" t="t" r="r" b="b"/>
            <a:pathLst>
              <a:path w="1405805" h="1352501">
                <a:moveTo>
                  <a:pt x="0" y="0"/>
                </a:moveTo>
                <a:lnTo>
                  <a:pt x="1405804" y="0"/>
                </a:lnTo>
                <a:lnTo>
                  <a:pt x="1405804" y="1352502"/>
                </a:lnTo>
                <a:lnTo>
                  <a:pt x="0" y="1352502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71024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/>
            </a:stretch>
          </a:blipFill>
        </p:spPr>
      </p:sp>
      <p:grpSp>
        <p:nvGrpSpPr>
          <p:cNvPr id="19" name="number 1">
            <a:extLst>
              <a:ext uri="{FF2B5EF4-FFF2-40B4-BE49-F238E27FC236}">
                <a16:creationId xmlns:a16="http://schemas.microsoft.com/office/drawing/2014/main" id="{457F8E94-F8FB-07E8-85D7-0742664E504B}"/>
              </a:ext>
            </a:extLst>
          </p:cNvPr>
          <p:cNvGrpSpPr/>
          <p:nvPr/>
        </p:nvGrpSpPr>
        <p:grpSpPr>
          <a:xfrm>
            <a:off x="13348363" y="4251101"/>
            <a:ext cx="846664" cy="1181728"/>
            <a:chOff x="13348017" y="-27366"/>
            <a:chExt cx="846664" cy="1181728"/>
          </a:xfrm>
        </p:grpSpPr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A546511F-9B5F-B629-4B7C-7432B11F06D4}"/>
                </a:ext>
              </a:extLst>
            </p:cNvPr>
            <p:cNvGrpSpPr/>
            <p:nvPr/>
          </p:nvGrpSpPr>
          <p:grpSpPr>
            <a:xfrm>
              <a:off x="13348017" y="307698"/>
              <a:ext cx="846664" cy="846664"/>
              <a:chOff x="0" y="0"/>
              <a:chExt cx="812800" cy="8128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15F46499-A512-2550-2228-8BF70DA4011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3" name="TextBox 6">
                <a:extLst>
                  <a:ext uri="{FF2B5EF4-FFF2-40B4-BE49-F238E27FC236}">
                    <a16:creationId xmlns:a16="http://schemas.microsoft.com/office/drawing/2014/main" id="{F05AD15E-598A-BF2D-1805-2E934AB9BAA7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87AA6178-B3E0-6B0A-C9FA-B2E5F02A271A}"/>
                </a:ext>
              </a:extLst>
            </p:cNvPr>
            <p:cNvSpPr txBox="1"/>
            <p:nvPr/>
          </p:nvSpPr>
          <p:spPr>
            <a:xfrm>
              <a:off x="13427391" y="-273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</a:t>
              </a:r>
            </a:p>
          </p:txBody>
        </p:sp>
      </p:grpSp>
      <p:grpSp>
        <p:nvGrpSpPr>
          <p:cNvPr id="24" name="number 2">
            <a:extLst>
              <a:ext uri="{FF2B5EF4-FFF2-40B4-BE49-F238E27FC236}">
                <a16:creationId xmlns:a16="http://schemas.microsoft.com/office/drawing/2014/main" id="{189A205B-AB66-1C46-3CC4-BB975F24DE34}"/>
              </a:ext>
            </a:extLst>
          </p:cNvPr>
          <p:cNvGrpSpPr/>
          <p:nvPr/>
        </p:nvGrpSpPr>
        <p:grpSpPr>
          <a:xfrm>
            <a:off x="4984141" y="-6300"/>
            <a:ext cx="846664" cy="1181728"/>
            <a:chOff x="8208818" y="776239"/>
            <a:chExt cx="846664" cy="1181728"/>
          </a:xfrm>
        </p:grpSpPr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9CFE80E2-9328-D52D-2029-ECE3579BB1C9}"/>
                </a:ext>
              </a:extLst>
            </p:cNvPr>
            <p:cNvGrpSpPr/>
            <p:nvPr/>
          </p:nvGrpSpPr>
          <p:grpSpPr>
            <a:xfrm>
              <a:off x="8208818" y="1111303"/>
              <a:ext cx="846664" cy="846664"/>
              <a:chOff x="0" y="0"/>
              <a:chExt cx="812800" cy="8128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7509F012-F125-CC9F-4E06-E283DA02E4D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8" name="TextBox 6">
                <a:extLst>
                  <a:ext uri="{FF2B5EF4-FFF2-40B4-BE49-F238E27FC236}">
                    <a16:creationId xmlns:a16="http://schemas.microsoft.com/office/drawing/2014/main" id="{DE8B8E9D-3C69-D713-3DC4-EE497F94F8C4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7332B7C2-DE05-3AA2-D701-2F41D937B5A8}"/>
                </a:ext>
              </a:extLst>
            </p:cNvPr>
            <p:cNvSpPr txBox="1"/>
            <p:nvPr/>
          </p:nvSpPr>
          <p:spPr>
            <a:xfrm>
              <a:off x="8288192" y="77623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2</a:t>
              </a:r>
            </a:p>
          </p:txBody>
        </p:sp>
      </p:grpSp>
      <p:grpSp>
        <p:nvGrpSpPr>
          <p:cNvPr id="29" name="number 3">
            <a:extLst>
              <a:ext uri="{FF2B5EF4-FFF2-40B4-BE49-F238E27FC236}">
                <a16:creationId xmlns:a16="http://schemas.microsoft.com/office/drawing/2014/main" id="{5CEBFAF3-4D02-CF6E-D78C-C3319BEFB7C6}"/>
              </a:ext>
            </a:extLst>
          </p:cNvPr>
          <p:cNvGrpSpPr/>
          <p:nvPr/>
        </p:nvGrpSpPr>
        <p:grpSpPr>
          <a:xfrm>
            <a:off x="15608664" y="4312560"/>
            <a:ext cx="846664" cy="1181728"/>
            <a:chOff x="14275263" y="6489732"/>
            <a:chExt cx="846664" cy="1181728"/>
          </a:xfrm>
        </p:grpSpPr>
        <p:grpSp>
          <p:nvGrpSpPr>
            <p:cNvPr id="30" name="Group 4">
              <a:extLst>
                <a:ext uri="{FF2B5EF4-FFF2-40B4-BE49-F238E27FC236}">
                  <a16:creationId xmlns:a16="http://schemas.microsoft.com/office/drawing/2014/main" id="{89E7B900-3837-B412-3B2B-73FEC31AE219}"/>
                </a:ext>
              </a:extLst>
            </p:cNvPr>
            <p:cNvGrpSpPr/>
            <p:nvPr/>
          </p:nvGrpSpPr>
          <p:grpSpPr>
            <a:xfrm>
              <a:off x="14275263" y="6824796"/>
              <a:ext cx="846664" cy="846664"/>
              <a:chOff x="0" y="0"/>
              <a:chExt cx="812800" cy="8128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3E455902-F9AD-0170-D2A1-9F536CCD66B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3" name="TextBox 6">
                <a:extLst>
                  <a:ext uri="{FF2B5EF4-FFF2-40B4-BE49-F238E27FC236}">
                    <a16:creationId xmlns:a16="http://schemas.microsoft.com/office/drawing/2014/main" id="{B209B71A-981F-1A38-A3C7-05C7A3109DC1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1" name="TextBox 7">
              <a:extLst>
                <a:ext uri="{FF2B5EF4-FFF2-40B4-BE49-F238E27FC236}">
                  <a16:creationId xmlns:a16="http://schemas.microsoft.com/office/drawing/2014/main" id="{51AF0A49-F8EF-A314-CBFC-5B640F82B66B}"/>
                </a:ext>
              </a:extLst>
            </p:cNvPr>
            <p:cNvSpPr txBox="1"/>
            <p:nvPr/>
          </p:nvSpPr>
          <p:spPr>
            <a:xfrm>
              <a:off x="14354637" y="648973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3</a:t>
              </a:r>
            </a:p>
          </p:txBody>
        </p:sp>
      </p:grpSp>
      <p:grpSp>
        <p:nvGrpSpPr>
          <p:cNvPr id="34" name="number 4">
            <a:extLst>
              <a:ext uri="{FF2B5EF4-FFF2-40B4-BE49-F238E27FC236}">
                <a16:creationId xmlns:a16="http://schemas.microsoft.com/office/drawing/2014/main" id="{C999CC0A-9F6B-BC58-7108-7076677E30E5}"/>
              </a:ext>
            </a:extLst>
          </p:cNvPr>
          <p:cNvGrpSpPr/>
          <p:nvPr/>
        </p:nvGrpSpPr>
        <p:grpSpPr>
          <a:xfrm>
            <a:off x="13282296" y="1469409"/>
            <a:ext cx="846664" cy="1181728"/>
            <a:chOff x="8412516" y="3007233"/>
            <a:chExt cx="846664" cy="1181728"/>
          </a:xfrm>
        </p:grpSpPr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5B1BC18E-1E44-066D-7096-53C8B8754621}"/>
                </a:ext>
              </a:extLst>
            </p:cNvPr>
            <p:cNvGrpSpPr/>
            <p:nvPr/>
          </p:nvGrpSpPr>
          <p:grpSpPr>
            <a:xfrm>
              <a:off x="8412516" y="3342297"/>
              <a:ext cx="846664" cy="846664"/>
              <a:chOff x="0" y="0"/>
              <a:chExt cx="812800" cy="8128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A69802D7-A532-2760-CF55-40003FB7431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8" name="TextBox 6">
                <a:extLst>
                  <a:ext uri="{FF2B5EF4-FFF2-40B4-BE49-F238E27FC236}">
                    <a16:creationId xmlns:a16="http://schemas.microsoft.com/office/drawing/2014/main" id="{3395CFCC-6AF5-7DBD-62F2-94983F2DCDF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1CE7BE24-ADFC-CA92-FB9B-220348B24BD3}"/>
                </a:ext>
              </a:extLst>
            </p:cNvPr>
            <p:cNvSpPr txBox="1"/>
            <p:nvPr/>
          </p:nvSpPr>
          <p:spPr>
            <a:xfrm>
              <a:off x="8491890" y="3007233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4</a:t>
              </a:r>
            </a:p>
          </p:txBody>
        </p:sp>
      </p:grpSp>
      <p:grpSp>
        <p:nvGrpSpPr>
          <p:cNvPr id="39" name="number 5">
            <a:extLst>
              <a:ext uri="{FF2B5EF4-FFF2-40B4-BE49-F238E27FC236}">
                <a16:creationId xmlns:a16="http://schemas.microsoft.com/office/drawing/2014/main" id="{E6832336-E381-D0AB-202E-8A095F49D71A}"/>
              </a:ext>
            </a:extLst>
          </p:cNvPr>
          <p:cNvGrpSpPr/>
          <p:nvPr/>
        </p:nvGrpSpPr>
        <p:grpSpPr>
          <a:xfrm>
            <a:off x="5751431" y="3770854"/>
            <a:ext cx="846664" cy="1181728"/>
            <a:chOff x="5756113" y="3804789"/>
            <a:chExt cx="846664" cy="1181728"/>
          </a:xfrm>
        </p:grpSpPr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175C252E-04E9-ED3C-FFF6-2B7CD8E8CC3C}"/>
                </a:ext>
              </a:extLst>
            </p:cNvPr>
            <p:cNvGrpSpPr/>
            <p:nvPr/>
          </p:nvGrpSpPr>
          <p:grpSpPr>
            <a:xfrm>
              <a:off x="5756113" y="4139853"/>
              <a:ext cx="846664" cy="846664"/>
              <a:chOff x="0" y="0"/>
              <a:chExt cx="812800" cy="8128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9E056BA1-417D-5333-36D4-07573482AE2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3" name="TextBox 6">
                <a:extLst>
                  <a:ext uri="{FF2B5EF4-FFF2-40B4-BE49-F238E27FC236}">
                    <a16:creationId xmlns:a16="http://schemas.microsoft.com/office/drawing/2014/main" id="{7A8C8B84-26ED-7DB6-302E-C803D635F56D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1" name="TextBox 7">
              <a:extLst>
                <a:ext uri="{FF2B5EF4-FFF2-40B4-BE49-F238E27FC236}">
                  <a16:creationId xmlns:a16="http://schemas.microsoft.com/office/drawing/2014/main" id="{86A75D4F-97DE-AFD2-DE70-C0423FE6D04D}"/>
                </a:ext>
              </a:extLst>
            </p:cNvPr>
            <p:cNvSpPr txBox="1"/>
            <p:nvPr/>
          </p:nvSpPr>
          <p:spPr>
            <a:xfrm>
              <a:off x="5835487" y="380478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5</a:t>
              </a:r>
            </a:p>
          </p:txBody>
        </p:sp>
      </p:grpSp>
      <p:grpSp>
        <p:nvGrpSpPr>
          <p:cNvPr id="44" name="number 6">
            <a:extLst>
              <a:ext uri="{FF2B5EF4-FFF2-40B4-BE49-F238E27FC236}">
                <a16:creationId xmlns:a16="http://schemas.microsoft.com/office/drawing/2014/main" id="{37AC92FB-FB3D-10B8-1E02-BDB0D797E542}"/>
              </a:ext>
            </a:extLst>
          </p:cNvPr>
          <p:cNvGrpSpPr/>
          <p:nvPr/>
        </p:nvGrpSpPr>
        <p:grpSpPr>
          <a:xfrm>
            <a:off x="5759935" y="5167581"/>
            <a:ext cx="846664" cy="1181728"/>
            <a:chOff x="1945987" y="4283938"/>
            <a:chExt cx="846664" cy="1181728"/>
          </a:xfrm>
        </p:grpSpPr>
        <p:grpSp>
          <p:nvGrpSpPr>
            <p:cNvPr id="45" name="Group 4">
              <a:extLst>
                <a:ext uri="{FF2B5EF4-FFF2-40B4-BE49-F238E27FC236}">
                  <a16:creationId xmlns:a16="http://schemas.microsoft.com/office/drawing/2014/main" id="{517D9195-8838-C517-4B38-3F53F73C2A55}"/>
                </a:ext>
              </a:extLst>
            </p:cNvPr>
            <p:cNvGrpSpPr/>
            <p:nvPr/>
          </p:nvGrpSpPr>
          <p:grpSpPr>
            <a:xfrm>
              <a:off x="1945987" y="4619002"/>
              <a:ext cx="846664" cy="846664"/>
              <a:chOff x="0" y="0"/>
              <a:chExt cx="812800" cy="812800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B19E70B3-D5BD-1E0A-EAE5-C23FC27E9C0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8" name="TextBox 6">
                <a:extLst>
                  <a:ext uri="{FF2B5EF4-FFF2-40B4-BE49-F238E27FC236}">
                    <a16:creationId xmlns:a16="http://schemas.microsoft.com/office/drawing/2014/main" id="{811CA524-5CD4-EDBB-11AF-57E49677161F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6" name="TextBox 7">
              <a:extLst>
                <a:ext uri="{FF2B5EF4-FFF2-40B4-BE49-F238E27FC236}">
                  <a16:creationId xmlns:a16="http://schemas.microsoft.com/office/drawing/2014/main" id="{B0C72E37-6151-FA0F-214D-BE1B91BE12B2}"/>
                </a:ext>
              </a:extLst>
            </p:cNvPr>
            <p:cNvSpPr txBox="1"/>
            <p:nvPr/>
          </p:nvSpPr>
          <p:spPr>
            <a:xfrm>
              <a:off x="2025361" y="4283938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6</a:t>
              </a:r>
            </a:p>
          </p:txBody>
        </p:sp>
      </p:grpSp>
      <p:grpSp>
        <p:nvGrpSpPr>
          <p:cNvPr id="49" name="number 7">
            <a:extLst>
              <a:ext uri="{FF2B5EF4-FFF2-40B4-BE49-F238E27FC236}">
                <a16:creationId xmlns:a16="http://schemas.microsoft.com/office/drawing/2014/main" id="{255355B0-C0EA-207E-B624-BC534EA2F207}"/>
              </a:ext>
            </a:extLst>
          </p:cNvPr>
          <p:cNvGrpSpPr/>
          <p:nvPr/>
        </p:nvGrpSpPr>
        <p:grpSpPr>
          <a:xfrm>
            <a:off x="11368557" y="4251101"/>
            <a:ext cx="846664" cy="1181728"/>
            <a:chOff x="14401800" y="2056772"/>
            <a:chExt cx="846664" cy="1181728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353D8CA0-49CD-20AD-1E55-557556BD047E}"/>
                </a:ext>
              </a:extLst>
            </p:cNvPr>
            <p:cNvGrpSpPr/>
            <p:nvPr/>
          </p:nvGrpSpPr>
          <p:grpSpPr>
            <a:xfrm>
              <a:off x="14401800" y="2391836"/>
              <a:ext cx="846664" cy="846664"/>
              <a:chOff x="0" y="0"/>
              <a:chExt cx="812800" cy="812800"/>
            </a:xfrm>
          </p:grpSpPr>
          <p:sp>
            <p:nvSpPr>
              <p:cNvPr id="52" name="Freeform 5">
                <a:extLst>
                  <a:ext uri="{FF2B5EF4-FFF2-40B4-BE49-F238E27FC236}">
                    <a16:creationId xmlns:a16="http://schemas.microsoft.com/office/drawing/2014/main" id="{64ABE9BA-1D4C-7B29-AEBB-CD42D1B4327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3" name="TextBox 6">
                <a:extLst>
                  <a:ext uri="{FF2B5EF4-FFF2-40B4-BE49-F238E27FC236}">
                    <a16:creationId xmlns:a16="http://schemas.microsoft.com/office/drawing/2014/main" id="{49093F42-D59B-7B92-413A-FA15559080CB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7">
              <a:extLst>
                <a:ext uri="{FF2B5EF4-FFF2-40B4-BE49-F238E27FC236}">
                  <a16:creationId xmlns:a16="http://schemas.microsoft.com/office/drawing/2014/main" id="{686C54F7-242C-B046-620A-2A9045E9138E}"/>
                </a:ext>
              </a:extLst>
            </p:cNvPr>
            <p:cNvSpPr txBox="1"/>
            <p:nvPr/>
          </p:nvSpPr>
          <p:spPr>
            <a:xfrm>
              <a:off x="14481174" y="20567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7</a:t>
              </a:r>
            </a:p>
          </p:txBody>
        </p:sp>
      </p:grpSp>
      <p:grpSp>
        <p:nvGrpSpPr>
          <p:cNvPr id="54" name="number 8">
            <a:extLst>
              <a:ext uri="{FF2B5EF4-FFF2-40B4-BE49-F238E27FC236}">
                <a16:creationId xmlns:a16="http://schemas.microsoft.com/office/drawing/2014/main" id="{81BC8CD6-673C-505E-848E-9AFBA9DE0C29}"/>
              </a:ext>
            </a:extLst>
          </p:cNvPr>
          <p:cNvGrpSpPr/>
          <p:nvPr/>
        </p:nvGrpSpPr>
        <p:grpSpPr>
          <a:xfrm>
            <a:off x="3033998" y="8756652"/>
            <a:ext cx="846664" cy="1181728"/>
            <a:chOff x="4796875" y="7097966"/>
            <a:chExt cx="846664" cy="1181728"/>
          </a:xfrm>
        </p:grpSpPr>
        <p:grpSp>
          <p:nvGrpSpPr>
            <p:cNvPr id="55" name="Group 4">
              <a:extLst>
                <a:ext uri="{FF2B5EF4-FFF2-40B4-BE49-F238E27FC236}">
                  <a16:creationId xmlns:a16="http://schemas.microsoft.com/office/drawing/2014/main" id="{2CEB372C-6683-B732-F49E-256787406CFC}"/>
                </a:ext>
              </a:extLst>
            </p:cNvPr>
            <p:cNvGrpSpPr/>
            <p:nvPr/>
          </p:nvGrpSpPr>
          <p:grpSpPr>
            <a:xfrm>
              <a:off x="4796875" y="7433030"/>
              <a:ext cx="846664" cy="846664"/>
              <a:chOff x="0" y="0"/>
              <a:chExt cx="812800" cy="812800"/>
            </a:xfrm>
          </p:grpSpPr>
          <p:sp>
            <p:nvSpPr>
              <p:cNvPr id="57" name="Freeform 5">
                <a:extLst>
                  <a:ext uri="{FF2B5EF4-FFF2-40B4-BE49-F238E27FC236}">
                    <a16:creationId xmlns:a16="http://schemas.microsoft.com/office/drawing/2014/main" id="{2A4CFC59-158D-98A4-0313-6CEF7E1FB75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8" name="TextBox 6">
                <a:extLst>
                  <a:ext uri="{FF2B5EF4-FFF2-40B4-BE49-F238E27FC236}">
                    <a16:creationId xmlns:a16="http://schemas.microsoft.com/office/drawing/2014/main" id="{88799A32-B8A5-2324-4AF8-E8959C57A831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6" name="TextBox 7">
              <a:extLst>
                <a:ext uri="{FF2B5EF4-FFF2-40B4-BE49-F238E27FC236}">
                  <a16:creationId xmlns:a16="http://schemas.microsoft.com/office/drawing/2014/main" id="{D31BBDD3-F02E-09E0-87EE-CAE937638711}"/>
                </a:ext>
              </a:extLst>
            </p:cNvPr>
            <p:cNvSpPr txBox="1"/>
            <p:nvPr/>
          </p:nvSpPr>
          <p:spPr>
            <a:xfrm>
              <a:off x="4876249" y="70979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8</a:t>
              </a:r>
            </a:p>
          </p:txBody>
        </p:sp>
      </p:grpSp>
      <p:grpSp>
        <p:nvGrpSpPr>
          <p:cNvPr id="59" name="number 9">
            <a:extLst>
              <a:ext uri="{FF2B5EF4-FFF2-40B4-BE49-F238E27FC236}">
                <a16:creationId xmlns:a16="http://schemas.microsoft.com/office/drawing/2014/main" id="{0DBC6D9C-B690-0049-7538-7CAEE30EEDE4}"/>
              </a:ext>
            </a:extLst>
          </p:cNvPr>
          <p:cNvGrpSpPr/>
          <p:nvPr/>
        </p:nvGrpSpPr>
        <p:grpSpPr>
          <a:xfrm>
            <a:off x="12293519" y="8879535"/>
            <a:ext cx="846664" cy="1181728"/>
            <a:chOff x="11354162" y="8884259"/>
            <a:chExt cx="846664" cy="1181728"/>
          </a:xfrm>
        </p:grpSpPr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1E83B52A-AC6E-FF78-A089-9691EE9AFD3C}"/>
                </a:ext>
              </a:extLst>
            </p:cNvPr>
            <p:cNvGrpSpPr/>
            <p:nvPr/>
          </p:nvGrpSpPr>
          <p:grpSpPr>
            <a:xfrm>
              <a:off x="11354162" y="9219323"/>
              <a:ext cx="846664" cy="846664"/>
              <a:chOff x="0" y="0"/>
              <a:chExt cx="812800" cy="812800"/>
            </a:xfrm>
          </p:grpSpPr>
          <p:sp>
            <p:nvSpPr>
              <p:cNvPr id="62" name="Freeform 5">
                <a:extLst>
                  <a:ext uri="{FF2B5EF4-FFF2-40B4-BE49-F238E27FC236}">
                    <a16:creationId xmlns:a16="http://schemas.microsoft.com/office/drawing/2014/main" id="{A49FDF83-F6E7-EF77-3D35-A7384FC8D26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3" name="TextBox 6">
                <a:extLst>
                  <a:ext uri="{FF2B5EF4-FFF2-40B4-BE49-F238E27FC236}">
                    <a16:creationId xmlns:a16="http://schemas.microsoft.com/office/drawing/2014/main" id="{079FE81A-7B2A-B364-2252-FA3BFD9F0D22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1" name="TextBox 7">
              <a:extLst>
                <a:ext uri="{FF2B5EF4-FFF2-40B4-BE49-F238E27FC236}">
                  <a16:creationId xmlns:a16="http://schemas.microsoft.com/office/drawing/2014/main" id="{DE08994B-EA77-767C-10A2-75E94717C448}"/>
                </a:ext>
              </a:extLst>
            </p:cNvPr>
            <p:cNvSpPr txBox="1"/>
            <p:nvPr/>
          </p:nvSpPr>
          <p:spPr>
            <a:xfrm>
              <a:off x="11433536" y="888425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9</a:t>
              </a:r>
            </a:p>
          </p:txBody>
        </p:sp>
      </p:grpSp>
      <p:grpSp>
        <p:nvGrpSpPr>
          <p:cNvPr id="64" name="number 10">
            <a:extLst>
              <a:ext uri="{FF2B5EF4-FFF2-40B4-BE49-F238E27FC236}">
                <a16:creationId xmlns:a16="http://schemas.microsoft.com/office/drawing/2014/main" id="{5CCA8EB0-524D-3C78-3F2F-453C2C1C9823}"/>
              </a:ext>
            </a:extLst>
          </p:cNvPr>
          <p:cNvGrpSpPr/>
          <p:nvPr/>
        </p:nvGrpSpPr>
        <p:grpSpPr>
          <a:xfrm>
            <a:off x="6149781" y="2015791"/>
            <a:ext cx="846664" cy="1181728"/>
            <a:chOff x="14013579" y="3758872"/>
            <a:chExt cx="846664" cy="1181728"/>
          </a:xfrm>
        </p:grpSpPr>
        <p:grpSp>
          <p:nvGrpSpPr>
            <p:cNvPr id="65" name="Group 4">
              <a:extLst>
                <a:ext uri="{FF2B5EF4-FFF2-40B4-BE49-F238E27FC236}">
                  <a16:creationId xmlns:a16="http://schemas.microsoft.com/office/drawing/2014/main" id="{FCD6F9C2-FB46-63DF-CBAD-394639341C7E}"/>
                </a:ext>
              </a:extLst>
            </p:cNvPr>
            <p:cNvGrpSpPr/>
            <p:nvPr/>
          </p:nvGrpSpPr>
          <p:grpSpPr>
            <a:xfrm>
              <a:off x="14013579" y="4093936"/>
              <a:ext cx="846664" cy="846664"/>
              <a:chOff x="0" y="0"/>
              <a:chExt cx="812800" cy="812800"/>
            </a:xfrm>
          </p:grpSpPr>
          <p:sp>
            <p:nvSpPr>
              <p:cNvPr id="67" name="Freeform 5">
                <a:extLst>
                  <a:ext uri="{FF2B5EF4-FFF2-40B4-BE49-F238E27FC236}">
                    <a16:creationId xmlns:a16="http://schemas.microsoft.com/office/drawing/2014/main" id="{DB4B310F-16F9-1057-9F3F-A5EBA494BDF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8" name="TextBox 6">
                <a:extLst>
                  <a:ext uri="{FF2B5EF4-FFF2-40B4-BE49-F238E27FC236}">
                    <a16:creationId xmlns:a16="http://schemas.microsoft.com/office/drawing/2014/main" id="{E2741D1C-61CB-815B-C101-DA4235925AA2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6" name="TextBox 7">
              <a:extLst>
                <a:ext uri="{FF2B5EF4-FFF2-40B4-BE49-F238E27FC236}">
                  <a16:creationId xmlns:a16="http://schemas.microsoft.com/office/drawing/2014/main" id="{EAED71E7-39DF-EA50-5319-BAAB3ED39198}"/>
                </a:ext>
              </a:extLst>
            </p:cNvPr>
            <p:cNvSpPr txBox="1"/>
            <p:nvPr/>
          </p:nvSpPr>
          <p:spPr>
            <a:xfrm>
              <a:off x="14092953" y="37588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10</a:t>
              </a:r>
            </a:p>
          </p:txBody>
        </p:sp>
      </p:grpSp>
      <p:pic>
        <p:nvPicPr>
          <p:cNvPr id="69" name="cat-meow">
            <a:hlinkClick r:id="" action="ppaction://media"/>
            <a:extLst>
              <a:ext uri="{FF2B5EF4-FFF2-40B4-BE49-F238E27FC236}">
                <a16:creationId xmlns:a16="http://schemas.microsoft.com/office/drawing/2014/main" id="{3C3FAB7C-C3AC-026C-1685-EA06A30D95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8570322" y="-7024"/>
            <a:ext cx="609600" cy="609600"/>
          </a:xfrm>
          <a:prstGeom prst="rect">
            <a:avLst/>
          </a:prstGeom>
        </p:spPr>
      </p:pic>
      <p:pic>
        <p:nvPicPr>
          <p:cNvPr id="70" name="error-mistake-sound-effect-incorrect-answer">
            <a:hlinkClick r:id="" action="ppaction://media"/>
            <a:extLst>
              <a:ext uri="{FF2B5EF4-FFF2-40B4-BE49-F238E27FC236}">
                <a16:creationId xmlns:a16="http://schemas.microsoft.com/office/drawing/2014/main" id="{585E641E-AC59-3A03-DE5D-B41917D6B90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8"/>
          <a:stretch>
            <a:fillRect/>
          </a:stretch>
        </p:blipFill>
        <p:spPr>
          <a:xfrm>
            <a:off x="18516399" y="6025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303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24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224"/>
                            </p:stCondLst>
                            <p:childTnLst>
                              <p:par>
                                <p:cTn id="3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0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224"/>
                            </p:stCondLst>
                            <p:childTnLst>
                              <p:par>
                                <p:cTn id="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2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0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8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224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0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6634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36707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9347936" y="-114105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4"/>
            <a:stretch>
              <a:fillRect l="-98060"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43703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08401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3" y="0"/>
                </a:lnTo>
                <a:lnTo>
                  <a:pt x="9303903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22388" y="4052261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 rot="1246389">
            <a:off x="859745" y="1766025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2" y="0"/>
                </a:lnTo>
                <a:lnTo>
                  <a:pt x="1236312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672625" y="4696918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2615375" y="0"/>
                </a:moveTo>
                <a:lnTo>
                  <a:pt x="0" y="0"/>
                </a:lnTo>
                <a:lnTo>
                  <a:pt x="0" y="5301436"/>
                </a:lnTo>
                <a:lnTo>
                  <a:pt x="2615375" y="5301436"/>
                </a:lnTo>
                <a:lnTo>
                  <a:pt x="2615375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42783" y="3486329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43917" y="2757140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4" y="0"/>
                </a:lnTo>
                <a:lnTo>
                  <a:pt x="1774114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81436" y="585497"/>
            <a:ext cx="2611214" cy="2194508"/>
          </a:xfrm>
          <a:custGeom>
            <a:avLst/>
            <a:gdLst/>
            <a:ahLst/>
            <a:cxnLst/>
            <a:rect l="l" t="t" r="r" b="b"/>
            <a:pathLst>
              <a:path w="2611214" h="2194508">
                <a:moveTo>
                  <a:pt x="0" y="0"/>
                </a:moveTo>
                <a:lnTo>
                  <a:pt x="2611214" y="0"/>
                </a:lnTo>
                <a:lnTo>
                  <a:pt x="2611214" y="2194508"/>
                </a:lnTo>
                <a:lnTo>
                  <a:pt x="0" y="219450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grpSp>
        <p:nvGrpSpPr>
          <p:cNvPr id="25" name="Group 19">
            <a:extLst>
              <a:ext uri="{FF2B5EF4-FFF2-40B4-BE49-F238E27FC236}">
                <a16:creationId xmlns:a16="http://schemas.microsoft.com/office/drawing/2014/main" id="{156141FD-0982-50E9-DB5A-E364355C8666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26" name="Freeform 20">
              <a:extLst>
                <a:ext uri="{FF2B5EF4-FFF2-40B4-BE49-F238E27FC236}">
                  <a16:creationId xmlns:a16="http://schemas.microsoft.com/office/drawing/2014/main" id="{2DA9929F-7255-0357-CA50-12762BB4E0FE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27" name="TextBox 21">
              <a:extLst>
                <a:ext uri="{FF2B5EF4-FFF2-40B4-BE49-F238E27FC236}">
                  <a16:creationId xmlns:a16="http://schemas.microsoft.com/office/drawing/2014/main" id="{3DCFD0E4-58A0-ADB0-3288-E23A8130890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8" name="Group 22">
            <a:extLst>
              <a:ext uri="{FF2B5EF4-FFF2-40B4-BE49-F238E27FC236}">
                <a16:creationId xmlns:a16="http://schemas.microsoft.com/office/drawing/2014/main" id="{8E5FAD5C-161B-F10A-ACAE-14854314CE2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29" name="Freeform 23">
              <a:extLst>
                <a:ext uri="{FF2B5EF4-FFF2-40B4-BE49-F238E27FC236}">
                  <a16:creationId xmlns:a16="http://schemas.microsoft.com/office/drawing/2014/main" id="{69043762-4B5C-2B2D-F038-A51926CEE6B8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30" name="TextBox 24">
              <a:extLst>
                <a:ext uri="{FF2B5EF4-FFF2-40B4-BE49-F238E27FC236}">
                  <a16:creationId xmlns:a16="http://schemas.microsoft.com/office/drawing/2014/main" id="{6A904B1B-2A0B-F2C8-CEE6-F5EB9C43DA85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1" name="TextBox 25">
            <a:extLst>
              <a:ext uri="{FF2B5EF4-FFF2-40B4-BE49-F238E27FC236}">
                <a16:creationId xmlns:a16="http://schemas.microsoft.com/office/drawing/2014/main" id="{3FBB17BE-D2F9-DA8D-C5B3-BDCB75996FC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84346" y="3796953"/>
            <a:ext cx="13707598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Round 5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7746634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336707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9347936" y="-114105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8"/>
            <a:stretch>
              <a:fillRect l="-98060"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643703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08401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3" y="0"/>
                </a:lnTo>
                <a:lnTo>
                  <a:pt x="9303903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922388" y="4052261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1246389">
            <a:off x="859745" y="1766025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2" y="0"/>
                </a:lnTo>
                <a:lnTo>
                  <a:pt x="1236312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5672625" y="4696918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2615375" y="0"/>
                </a:moveTo>
                <a:lnTo>
                  <a:pt x="0" y="0"/>
                </a:lnTo>
                <a:lnTo>
                  <a:pt x="0" y="5301436"/>
                </a:lnTo>
                <a:lnTo>
                  <a:pt x="2615375" y="5301436"/>
                </a:lnTo>
                <a:lnTo>
                  <a:pt x="2615375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142783" y="3486329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043917" y="2757140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4" y="0"/>
                </a:lnTo>
                <a:lnTo>
                  <a:pt x="1774114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87401" y="5306373"/>
            <a:ext cx="1355828" cy="1103362"/>
          </a:xfrm>
          <a:custGeom>
            <a:avLst/>
            <a:gdLst/>
            <a:ahLst/>
            <a:cxnLst/>
            <a:rect l="l" t="t" r="r" b="b"/>
            <a:pathLst>
              <a:path w="1355828" h="1103362">
                <a:moveTo>
                  <a:pt x="0" y="0"/>
                </a:moveTo>
                <a:lnTo>
                  <a:pt x="1355827" y="0"/>
                </a:lnTo>
                <a:lnTo>
                  <a:pt x="1355827" y="1103362"/>
                </a:lnTo>
                <a:lnTo>
                  <a:pt x="0" y="11033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t="-49" b="-49"/>
            </a:stretch>
          </a:blipFill>
        </p:spPr>
      </p:sp>
      <p:sp>
        <p:nvSpPr>
          <p:cNvPr id="13" name="Freeform 13"/>
          <p:cNvSpPr/>
          <p:nvPr/>
        </p:nvSpPr>
        <p:spPr>
          <a:xfrm rot="2347316">
            <a:off x="16556398" y="1152599"/>
            <a:ext cx="1405805" cy="1352501"/>
          </a:xfrm>
          <a:custGeom>
            <a:avLst/>
            <a:gdLst/>
            <a:ahLst/>
            <a:cxnLst/>
            <a:rect l="l" t="t" r="r" b="b"/>
            <a:pathLst>
              <a:path w="1405805" h="1352501">
                <a:moveTo>
                  <a:pt x="0" y="0"/>
                </a:moveTo>
                <a:lnTo>
                  <a:pt x="1405804" y="0"/>
                </a:lnTo>
                <a:lnTo>
                  <a:pt x="1405804" y="1352502"/>
                </a:lnTo>
                <a:lnTo>
                  <a:pt x="0" y="135250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4781436" y="585497"/>
            <a:ext cx="2611214" cy="2194508"/>
          </a:xfrm>
          <a:custGeom>
            <a:avLst/>
            <a:gdLst/>
            <a:ahLst/>
            <a:cxnLst/>
            <a:rect l="l" t="t" r="r" b="b"/>
            <a:pathLst>
              <a:path w="2611214" h="2194508">
                <a:moveTo>
                  <a:pt x="0" y="0"/>
                </a:moveTo>
                <a:lnTo>
                  <a:pt x="2611214" y="0"/>
                </a:lnTo>
                <a:lnTo>
                  <a:pt x="2611214" y="2194508"/>
                </a:lnTo>
                <a:lnTo>
                  <a:pt x="0" y="2194508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123460" y="2673411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8" y="0"/>
                </a:lnTo>
                <a:lnTo>
                  <a:pt x="1296628" y="1048647"/>
                </a:lnTo>
                <a:lnTo>
                  <a:pt x="0" y="1048647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859374" y="325416"/>
            <a:ext cx="1237054" cy="1070567"/>
          </a:xfrm>
          <a:custGeom>
            <a:avLst/>
            <a:gdLst/>
            <a:ahLst/>
            <a:cxnLst/>
            <a:rect l="l" t="t" r="r" b="b"/>
            <a:pathLst>
              <a:path w="1237054" h="1070567">
                <a:moveTo>
                  <a:pt x="0" y="0"/>
                </a:moveTo>
                <a:lnTo>
                  <a:pt x="1237054" y="0"/>
                </a:lnTo>
                <a:lnTo>
                  <a:pt x="1237054" y="1070567"/>
                </a:lnTo>
                <a:lnTo>
                  <a:pt x="0" y="1070567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0096123" y="4818598"/>
            <a:ext cx="1776847" cy="1039456"/>
          </a:xfrm>
          <a:custGeom>
            <a:avLst/>
            <a:gdLst/>
            <a:ahLst/>
            <a:cxnLst/>
            <a:rect l="l" t="t" r="r" b="b"/>
            <a:pathLst>
              <a:path w="1776847" h="1039456">
                <a:moveTo>
                  <a:pt x="0" y="0"/>
                </a:moveTo>
                <a:lnTo>
                  <a:pt x="1776848" y="0"/>
                </a:lnTo>
                <a:lnTo>
                  <a:pt x="1776848" y="1039456"/>
                </a:lnTo>
                <a:lnTo>
                  <a:pt x="0" y="1039456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26CD6B74-1FE6-E650-6462-7E47573B2C3F}"/>
              </a:ext>
            </a:extLst>
          </p:cNvPr>
          <p:cNvGrpSpPr/>
          <p:nvPr/>
        </p:nvGrpSpPr>
        <p:grpSpPr>
          <a:xfrm>
            <a:off x="16661336" y="5845514"/>
            <a:ext cx="846664" cy="1181728"/>
            <a:chOff x="13348017" y="-27366"/>
            <a:chExt cx="846664" cy="1181728"/>
          </a:xfrm>
        </p:grpSpPr>
        <p:grpSp>
          <p:nvGrpSpPr>
            <p:cNvPr id="19" name="Group 4">
              <a:extLst>
                <a:ext uri="{FF2B5EF4-FFF2-40B4-BE49-F238E27FC236}">
                  <a16:creationId xmlns:a16="http://schemas.microsoft.com/office/drawing/2014/main" id="{508FD59F-F97D-B3E1-13C6-CDEA58353520}"/>
                </a:ext>
              </a:extLst>
            </p:cNvPr>
            <p:cNvGrpSpPr/>
            <p:nvPr/>
          </p:nvGrpSpPr>
          <p:grpSpPr>
            <a:xfrm>
              <a:off x="13348017" y="307698"/>
              <a:ext cx="846664" cy="846664"/>
              <a:chOff x="0" y="0"/>
              <a:chExt cx="812800" cy="812800"/>
            </a:xfrm>
          </p:grpSpPr>
          <p:sp>
            <p:nvSpPr>
              <p:cNvPr id="21" name="Freeform 5">
                <a:extLst>
                  <a:ext uri="{FF2B5EF4-FFF2-40B4-BE49-F238E27FC236}">
                    <a16:creationId xmlns:a16="http://schemas.microsoft.com/office/drawing/2014/main" id="{9EBF0205-6BC8-ED7A-A597-5C33877E038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2" name="TextBox 6">
                <a:extLst>
                  <a:ext uri="{FF2B5EF4-FFF2-40B4-BE49-F238E27FC236}">
                    <a16:creationId xmlns:a16="http://schemas.microsoft.com/office/drawing/2014/main" id="{DB977F00-A01A-F22D-3007-479A39B702A6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9B2FC47C-FF66-AB71-9766-2549249FBE1B}"/>
                </a:ext>
              </a:extLst>
            </p:cNvPr>
            <p:cNvSpPr txBox="1"/>
            <p:nvPr/>
          </p:nvSpPr>
          <p:spPr>
            <a:xfrm>
              <a:off x="13427391" y="-273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</a:t>
              </a:r>
            </a:p>
          </p:txBody>
        </p:sp>
      </p:grp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58A0744-C1F1-264F-B36C-E56A8B470DEF}"/>
              </a:ext>
            </a:extLst>
          </p:cNvPr>
          <p:cNvGrpSpPr/>
          <p:nvPr/>
        </p:nvGrpSpPr>
        <p:grpSpPr>
          <a:xfrm>
            <a:off x="8107433" y="1155610"/>
            <a:ext cx="846664" cy="1181728"/>
            <a:chOff x="8208818" y="776239"/>
            <a:chExt cx="846664" cy="1181728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304ED364-E0B6-53FC-6C2C-6E34A6EC7209}"/>
                </a:ext>
              </a:extLst>
            </p:cNvPr>
            <p:cNvGrpSpPr/>
            <p:nvPr/>
          </p:nvGrpSpPr>
          <p:grpSpPr>
            <a:xfrm>
              <a:off x="8208818" y="1111303"/>
              <a:ext cx="846664" cy="846664"/>
              <a:chOff x="0" y="0"/>
              <a:chExt cx="812800" cy="812800"/>
            </a:xfrm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9AF845DC-D357-B85A-1025-6C114C7FE36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7" name="TextBox 6">
                <a:extLst>
                  <a:ext uri="{FF2B5EF4-FFF2-40B4-BE49-F238E27FC236}">
                    <a16:creationId xmlns:a16="http://schemas.microsoft.com/office/drawing/2014/main" id="{4B8F3F2E-2710-C33A-1BB0-FDC1277AA57A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5" name="TextBox 7">
              <a:extLst>
                <a:ext uri="{FF2B5EF4-FFF2-40B4-BE49-F238E27FC236}">
                  <a16:creationId xmlns:a16="http://schemas.microsoft.com/office/drawing/2014/main" id="{86D80ACD-6188-8113-B07C-BDDE70587057}"/>
                </a:ext>
              </a:extLst>
            </p:cNvPr>
            <p:cNvSpPr txBox="1"/>
            <p:nvPr/>
          </p:nvSpPr>
          <p:spPr>
            <a:xfrm>
              <a:off x="8288192" y="77623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2</a:t>
              </a: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60B9F46E-CCE8-911E-BB3E-FE6FCEAB45E3}"/>
              </a:ext>
            </a:extLst>
          </p:cNvPr>
          <p:cNvGrpSpPr/>
          <p:nvPr/>
        </p:nvGrpSpPr>
        <p:grpSpPr>
          <a:xfrm>
            <a:off x="8234744" y="4260626"/>
            <a:ext cx="846664" cy="1181728"/>
            <a:chOff x="14275263" y="6489732"/>
            <a:chExt cx="846664" cy="1181728"/>
          </a:xfrm>
        </p:grpSpPr>
        <p:grpSp>
          <p:nvGrpSpPr>
            <p:cNvPr id="29" name="Group 4">
              <a:extLst>
                <a:ext uri="{FF2B5EF4-FFF2-40B4-BE49-F238E27FC236}">
                  <a16:creationId xmlns:a16="http://schemas.microsoft.com/office/drawing/2014/main" id="{F5FBA8CE-A19A-9F42-8371-1DA30B9D632A}"/>
                </a:ext>
              </a:extLst>
            </p:cNvPr>
            <p:cNvGrpSpPr/>
            <p:nvPr/>
          </p:nvGrpSpPr>
          <p:grpSpPr>
            <a:xfrm>
              <a:off x="14275263" y="6824796"/>
              <a:ext cx="846664" cy="846664"/>
              <a:chOff x="0" y="0"/>
              <a:chExt cx="812800" cy="812800"/>
            </a:xfrm>
          </p:grpSpPr>
          <p:sp>
            <p:nvSpPr>
              <p:cNvPr id="31" name="Freeform 5">
                <a:extLst>
                  <a:ext uri="{FF2B5EF4-FFF2-40B4-BE49-F238E27FC236}">
                    <a16:creationId xmlns:a16="http://schemas.microsoft.com/office/drawing/2014/main" id="{65183F6E-C1D6-3D94-02B6-BE3F1175BE2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2" name="TextBox 6">
                <a:extLst>
                  <a:ext uri="{FF2B5EF4-FFF2-40B4-BE49-F238E27FC236}">
                    <a16:creationId xmlns:a16="http://schemas.microsoft.com/office/drawing/2014/main" id="{F1BECC8C-E582-90CC-76CF-8EB1C5FE2807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0" name="TextBox 7">
              <a:extLst>
                <a:ext uri="{FF2B5EF4-FFF2-40B4-BE49-F238E27FC236}">
                  <a16:creationId xmlns:a16="http://schemas.microsoft.com/office/drawing/2014/main" id="{9724AF57-BF71-9D7E-C6F6-D310B4882537}"/>
                </a:ext>
              </a:extLst>
            </p:cNvPr>
            <p:cNvSpPr txBox="1"/>
            <p:nvPr/>
          </p:nvSpPr>
          <p:spPr>
            <a:xfrm>
              <a:off x="14354637" y="648973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3</a:t>
              </a:r>
            </a:p>
          </p:txBody>
        </p:sp>
      </p:grp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8B49840C-9379-0822-80CA-14B35CE108C1}"/>
              </a:ext>
            </a:extLst>
          </p:cNvPr>
          <p:cNvGrpSpPr/>
          <p:nvPr/>
        </p:nvGrpSpPr>
        <p:grpSpPr>
          <a:xfrm>
            <a:off x="17005294" y="1237985"/>
            <a:ext cx="846664" cy="1181728"/>
            <a:chOff x="8412516" y="3007233"/>
            <a:chExt cx="846664" cy="1181728"/>
          </a:xfrm>
        </p:grpSpPr>
        <p:grpSp>
          <p:nvGrpSpPr>
            <p:cNvPr id="34" name="Group 4">
              <a:extLst>
                <a:ext uri="{FF2B5EF4-FFF2-40B4-BE49-F238E27FC236}">
                  <a16:creationId xmlns:a16="http://schemas.microsoft.com/office/drawing/2014/main" id="{29E6483D-C738-305F-3A95-07C42D0E3A10}"/>
                </a:ext>
              </a:extLst>
            </p:cNvPr>
            <p:cNvGrpSpPr/>
            <p:nvPr/>
          </p:nvGrpSpPr>
          <p:grpSpPr>
            <a:xfrm>
              <a:off x="8412516" y="3342297"/>
              <a:ext cx="846664" cy="846664"/>
              <a:chOff x="0" y="0"/>
              <a:chExt cx="812800" cy="812800"/>
            </a:xfrm>
          </p:grpSpPr>
          <p:sp>
            <p:nvSpPr>
              <p:cNvPr id="36" name="Freeform 5">
                <a:extLst>
                  <a:ext uri="{FF2B5EF4-FFF2-40B4-BE49-F238E27FC236}">
                    <a16:creationId xmlns:a16="http://schemas.microsoft.com/office/drawing/2014/main" id="{379D2704-3966-C31F-F7B0-50EBFDA2C0F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7" name="TextBox 6">
                <a:extLst>
                  <a:ext uri="{FF2B5EF4-FFF2-40B4-BE49-F238E27FC236}">
                    <a16:creationId xmlns:a16="http://schemas.microsoft.com/office/drawing/2014/main" id="{6402C8B4-8E54-80CD-3801-20A763005D67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5" name="TextBox 7">
              <a:extLst>
                <a:ext uri="{FF2B5EF4-FFF2-40B4-BE49-F238E27FC236}">
                  <a16:creationId xmlns:a16="http://schemas.microsoft.com/office/drawing/2014/main" id="{DB530BCC-E5B5-CDAF-AFF6-4C7FCFEC76B2}"/>
                </a:ext>
              </a:extLst>
            </p:cNvPr>
            <p:cNvSpPr txBox="1"/>
            <p:nvPr/>
          </p:nvSpPr>
          <p:spPr>
            <a:xfrm>
              <a:off x="8491890" y="3007233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4</a:t>
              </a:r>
            </a:p>
          </p:txBody>
        </p:sp>
      </p:grpSp>
      <p:grpSp>
        <p:nvGrpSpPr>
          <p:cNvPr id="38" name="그룹 37">
            <a:extLst>
              <a:ext uri="{FF2B5EF4-FFF2-40B4-BE49-F238E27FC236}">
                <a16:creationId xmlns:a16="http://schemas.microsoft.com/office/drawing/2014/main" id="{0E3284BA-C4C7-C4BC-8ECA-540D559A646B}"/>
              </a:ext>
            </a:extLst>
          </p:cNvPr>
          <p:cNvGrpSpPr/>
          <p:nvPr/>
        </p:nvGrpSpPr>
        <p:grpSpPr>
          <a:xfrm>
            <a:off x="1054569" y="2082546"/>
            <a:ext cx="846664" cy="1181728"/>
            <a:chOff x="5756113" y="3804789"/>
            <a:chExt cx="846664" cy="1181728"/>
          </a:xfrm>
        </p:grpSpPr>
        <p:grpSp>
          <p:nvGrpSpPr>
            <p:cNvPr id="39" name="Group 4">
              <a:extLst>
                <a:ext uri="{FF2B5EF4-FFF2-40B4-BE49-F238E27FC236}">
                  <a16:creationId xmlns:a16="http://schemas.microsoft.com/office/drawing/2014/main" id="{1FA9FA43-ACC0-13B8-F3B3-7413BFD43F0C}"/>
                </a:ext>
              </a:extLst>
            </p:cNvPr>
            <p:cNvGrpSpPr/>
            <p:nvPr/>
          </p:nvGrpSpPr>
          <p:grpSpPr>
            <a:xfrm>
              <a:off x="5756113" y="4139853"/>
              <a:ext cx="846664" cy="846664"/>
              <a:chOff x="0" y="0"/>
              <a:chExt cx="812800" cy="812800"/>
            </a:xfrm>
          </p:grpSpPr>
          <p:sp>
            <p:nvSpPr>
              <p:cNvPr id="41" name="Freeform 5">
                <a:extLst>
                  <a:ext uri="{FF2B5EF4-FFF2-40B4-BE49-F238E27FC236}">
                    <a16:creationId xmlns:a16="http://schemas.microsoft.com/office/drawing/2014/main" id="{B32A4EF1-FB9A-AEC2-6FF0-77BC832054A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2" name="TextBox 6">
                <a:extLst>
                  <a:ext uri="{FF2B5EF4-FFF2-40B4-BE49-F238E27FC236}">
                    <a16:creationId xmlns:a16="http://schemas.microsoft.com/office/drawing/2014/main" id="{FB701AA0-387E-9036-812B-A183B9443595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0" name="TextBox 7">
              <a:extLst>
                <a:ext uri="{FF2B5EF4-FFF2-40B4-BE49-F238E27FC236}">
                  <a16:creationId xmlns:a16="http://schemas.microsoft.com/office/drawing/2014/main" id="{B5900FBD-FD8D-19D3-8F29-D517A74C0E4B}"/>
                </a:ext>
              </a:extLst>
            </p:cNvPr>
            <p:cNvSpPr txBox="1"/>
            <p:nvPr/>
          </p:nvSpPr>
          <p:spPr>
            <a:xfrm>
              <a:off x="5835487" y="380478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5</a:t>
              </a:r>
            </a:p>
          </p:txBody>
        </p:sp>
      </p:grpSp>
      <p:grpSp>
        <p:nvGrpSpPr>
          <p:cNvPr id="43" name="그룹 42">
            <a:extLst>
              <a:ext uri="{FF2B5EF4-FFF2-40B4-BE49-F238E27FC236}">
                <a16:creationId xmlns:a16="http://schemas.microsoft.com/office/drawing/2014/main" id="{24D25736-5FCB-C4EB-F1E2-943C34B774C2}"/>
              </a:ext>
            </a:extLst>
          </p:cNvPr>
          <p:cNvGrpSpPr/>
          <p:nvPr/>
        </p:nvGrpSpPr>
        <p:grpSpPr>
          <a:xfrm>
            <a:off x="920219" y="5094712"/>
            <a:ext cx="846664" cy="1181728"/>
            <a:chOff x="1945987" y="4283938"/>
            <a:chExt cx="846664" cy="1181728"/>
          </a:xfrm>
        </p:grpSpPr>
        <p:grpSp>
          <p:nvGrpSpPr>
            <p:cNvPr id="44" name="Group 4">
              <a:extLst>
                <a:ext uri="{FF2B5EF4-FFF2-40B4-BE49-F238E27FC236}">
                  <a16:creationId xmlns:a16="http://schemas.microsoft.com/office/drawing/2014/main" id="{E6B0C2A5-9978-7126-512A-87317032731E}"/>
                </a:ext>
              </a:extLst>
            </p:cNvPr>
            <p:cNvGrpSpPr/>
            <p:nvPr/>
          </p:nvGrpSpPr>
          <p:grpSpPr>
            <a:xfrm>
              <a:off x="1945987" y="4619002"/>
              <a:ext cx="846664" cy="846664"/>
              <a:chOff x="0" y="0"/>
              <a:chExt cx="812800" cy="812800"/>
            </a:xfrm>
          </p:grpSpPr>
          <p:sp>
            <p:nvSpPr>
              <p:cNvPr id="46" name="Freeform 5">
                <a:extLst>
                  <a:ext uri="{FF2B5EF4-FFF2-40B4-BE49-F238E27FC236}">
                    <a16:creationId xmlns:a16="http://schemas.microsoft.com/office/drawing/2014/main" id="{6E5CF13D-7D7C-4BE4-4940-13DF3298B86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7" name="TextBox 6">
                <a:extLst>
                  <a:ext uri="{FF2B5EF4-FFF2-40B4-BE49-F238E27FC236}">
                    <a16:creationId xmlns:a16="http://schemas.microsoft.com/office/drawing/2014/main" id="{C9A372F7-4F55-EC25-F6C9-665F0E32CB7D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5" name="TextBox 7">
              <a:extLst>
                <a:ext uri="{FF2B5EF4-FFF2-40B4-BE49-F238E27FC236}">
                  <a16:creationId xmlns:a16="http://schemas.microsoft.com/office/drawing/2014/main" id="{59026365-F362-BB34-F27A-3ECDD8E53C7B}"/>
                </a:ext>
              </a:extLst>
            </p:cNvPr>
            <p:cNvSpPr txBox="1"/>
            <p:nvPr/>
          </p:nvSpPr>
          <p:spPr>
            <a:xfrm>
              <a:off x="2025361" y="4283938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6</a:t>
              </a:r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8785B075-4948-6D0E-BCEC-536137FBED81}"/>
              </a:ext>
            </a:extLst>
          </p:cNvPr>
          <p:cNvGrpSpPr/>
          <p:nvPr/>
        </p:nvGrpSpPr>
        <p:grpSpPr>
          <a:xfrm>
            <a:off x="14308925" y="3373944"/>
            <a:ext cx="846664" cy="1181728"/>
            <a:chOff x="14401800" y="2056772"/>
            <a:chExt cx="846664" cy="1181728"/>
          </a:xfrm>
        </p:grpSpPr>
        <p:grpSp>
          <p:nvGrpSpPr>
            <p:cNvPr id="49" name="Group 4">
              <a:extLst>
                <a:ext uri="{FF2B5EF4-FFF2-40B4-BE49-F238E27FC236}">
                  <a16:creationId xmlns:a16="http://schemas.microsoft.com/office/drawing/2014/main" id="{1E4B57F9-D72F-BCD3-0135-5810FA099921}"/>
                </a:ext>
              </a:extLst>
            </p:cNvPr>
            <p:cNvGrpSpPr/>
            <p:nvPr/>
          </p:nvGrpSpPr>
          <p:grpSpPr>
            <a:xfrm>
              <a:off x="14401800" y="2391836"/>
              <a:ext cx="846664" cy="846664"/>
              <a:chOff x="0" y="0"/>
              <a:chExt cx="812800" cy="812800"/>
            </a:xfrm>
          </p:grpSpPr>
          <p:sp>
            <p:nvSpPr>
              <p:cNvPr id="51" name="Freeform 5">
                <a:extLst>
                  <a:ext uri="{FF2B5EF4-FFF2-40B4-BE49-F238E27FC236}">
                    <a16:creationId xmlns:a16="http://schemas.microsoft.com/office/drawing/2014/main" id="{0302FC75-45A7-E7FF-E1F9-A492C726880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2" name="TextBox 6">
                <a:extLst>
                  <a:ext uri="{FF2B5EF4-FFF2-40B4-BE49-F238E27FC236}">
                    <a16:creationId xmlns:a16="http://schemas.microsoft.com/office/drawing/2014/main" id="{74715358-5BA6-2CFF-E157-B63F070FE19A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0" name="TextBox 7">
              <a:extLst>
                <a:ext uri="{FF2B5EF4-FFF2-40B4-BE49-F238E27FC236}">
                  <a16:creationId xmlns:a16="http://schemas.microsoft.com/office/drawing/2014/main" id="{26014823-A663-3694-8765-7AD6B71BE5E6}"/>
                </a:ext>
              </a:extLst>
            </p:cNvPr>
            <p:cNvSpPr txBox="1"/>
            <p:nvPr/>
          </p:nvSpPr>
          <p:spPr>
            <a:xfrm>
              <a:off x="14481174" y="20567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7</a:t>
              </a:r>
            </a:p>
          </p:txBody>
        </p: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C3703DC2-6E5D-8CD0-1570-BF88531F9BD1}"/>
              </a:ext>
            </a:extLst>
          </p:cNvPr>
          <p:cNvGrpSpPr/>
          <p:nvPr/>
        </p:nvGrpSpPr>
        <p:grpSpPr>
          <a:xfrm>
            <a:off x="1882397" y="-97053"/>
            <a:ext cx="846664" cy="1181728"/>
            <a:chOff x="4796875" y="7097966"/>
            <a:chExt cx="846664" cy="1181728"/>
          </a:xfrm>
        </p:grpSpPr>
        <p:grpSp>
          <p:nvGrpSpPr>
            <p:cNvPr id="54" name="Group 4">
              <a:extLst>
                <a:ext uri="{FF2B5EF4-FFF2-40B4-BE49-F238E27FC236}">
                  <a16:creationId xmlns:a16="http://schemas.microsoft.com/office/drawing/2014/main" id="{32F7FD5E-CF47-9080-B73A-1AF72BC8659C}"/>
                </a:ext>
              </a:extLst>
            </p:cNvPr>
            <p:cNvGrpSpPr/>
            <p:nvPr/>
          </p:nvGrpSpPr>
          <p:grpSpPr>
            <a:xfrm>
              <a:off x="4796875" y="7433030"/>
              <a:ext cx="846664" cy="846664"/>
              <a:chOff x="0" y="0"/>
              <a:chExt cx="812800" cy="812800"/>
            </a:xfrm>
          </p:grpSpPr>
          <p:sp>
            <p:nvSpPr>
              <p:cNvPr id="56" name="Freeform 5">
                <a:extLst>
                  <a:ext uri="{FF2B5EF4-FFF2-40B4-BE49-F238E27FC236}">
                    <a16:creationId xmlns:a16="http://schemas.microsoft.com/office/drawing/2014/main" id="{E5F6C9F5-E2B5-18A1-2A3C-C54F29B2584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7" name="TextBox 6">
                <a:extLst>
                  <a:ext uri="{FF2B5EF4-FFF2-40B4-BE49-F238E27FC236}">
                    <a16:creationId xmlns:a16="http://schemas.microsoft.com/office/drawing/2014/main" id="{14B660EE-8E41-2112-8B01-836EBEC2583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5" name="TextBox 7">
              <a:extLst>
                <a:ext uri="{FF2B5EF4-FFF2-40B4-BE49-F238E27FC236}">
                  <a16:creationId xmlns:a16="http://schemas.microsoft.com/office/drawing/2014/main" id="{09A19B37-A750-6A8E-49AC-9AB81ACDD07B}"/>
                </a:ext>
              </a:extLst>
            </p:cNvPr>
            <p:cNvSpPr txBox="1"/>
            <p:nvPr/>
          </p:nvSpPr>
          <p:spPr>
            <a:xfrm>
              <a:off x="4876249" y="70979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8</a:t>
              </a:r>
            </a:p>
          </p:txBody>
        </p:sp>
      </p:grpSp>
      <p:grpSp>
        <p:nvGrpSpPr>
          <p:cNvPr id="58" name="그룹 57">
            <a:extLst>
              <a:ext uri="{FF2B5EF4-FFF2-40B4-BE49-F238E27FC236}">
                <a16:creationId xmlns:a16="http://schemas.microsoft.com/office/drawing/2014/main" id="{DE7F340C-65EF-0F99-7CA2-58AD1229E5A8}"/>
              </a:ext>
            </a:extLst>
          </p:cNvPr>
          <p:cNvGrpSpPr/>
          <p:nvPr/>
        </p:nvGrpSpPr>
        <p:grpSpPr>
          <a:xfrm>
            <a:off x="10474347" y="4378732"/>
            <a:ext cx="846664" cy="1181728"/>
            <a:chOff x="11354162" y="8884259"/>
            <a:chExt cx="846664" cy="1181728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5E409FD1-A74A-C0D2-E8EE-07D00E1764A6}"/>
                </a:ext>
              </a:extLst>
            </p:cNvPr>
            <p:cNvGrpSpPr/>
            <p:nvPr/>
          </p:nvGrpSpPr>
          <p:grpSpPr>
            <a:xfrm>
              <a:off x="11354162" y="9219323"/>
              <a:ext cx="846664" cy="846664"/>
              <a:chOff x="0" y="0"/>
              <a:chExt cx="812800" cy="812800"/>
            </a:xfrm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DE14396D-EB59-2C4F-750E-185F58E5EFD7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2" name="TextBox 6">
                <a:extLst>
                  <a:ext uri="{FF2B5EF4-FFF2-40B4-BE49-F238E27FC236}">
                    <a16:creationId xmlns:a16="http://schemas.microsoft.com/office/drawing/2014/main" id="{AF01F2C8-6FA2-ED7D-777A-26537B079F31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0" name="TextBox 7">
              <a:extLst>
                <a:ext uri="{FF2B5EF4-FFF2-40B4-BE49-F238E27FC236}">
                  <a16:creationId xmlns:a16="http://schemas.microsoft.com/office/drawing/2014/main" id="{CD91CC40-701D-94FD-05BD-5C69B84BF0C3}"/>
                </a:ext>
              </a:extLst>
            </p:cNvPr>
            <p:cNvSpPr txBox="1"/>
            <p:nvPr/>
          </p:nvSpPr>
          <p:spPr>
            <a:xfrm>
              <a:off x="11433536" y="888425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9</a:t>
              </a:r>
            </a:p>
          </p:txBody>
        </p:sp>
      </p:grpSp>
      <p:grpSp>
        <p:nvGrpSpPr>
          <p:cNvPr id="63" name="그룹 62">
            <a:extLst>
              <a:ext uri="{FF2B5EF4-FFF2-40B4-BE49-F238E27FC236}">
                <a16:creationId xmlns:a16="http://schemas.microsoft.com/office/drawing/2014/main" id="{73291EBD-6D9A-037F-BC61-47DCA9DBC92F}"/>
              </a:ext>
            </a:extLst>
          </p:cNvPr>
          <p:cNvGrpSpPr/>
          <p:nvPr/>
        </p:nvGrpSpPr>
        <p:grpSpPr>
          <a:xfrm>
            <a:off x="6216922" y="4266201"/>
            <a:ext cx="846664" cy="1181728"/>
            <a:chOff x="14013579" y="3758872"/>
            <a:chExt cx="846664" cy="1181728"/>
          </a:xfrm>
        </p:grpSpPr>
        <p:grpSp>
          <p:nvGrpSpPr>
            <p:cNvPr id="64" name="Group 4">
              <a:extLst>
                <a:ext uri="{FF2B5EF4-FFF2-40B4-BE49-F238E27FC236}">
                  <a16:creationId xmlns:a16="http://schemas.microsoft.com/office/drawing/2014/main" id="{A2E5EE6F-C6AA-213F-7FC8-A1B472FB4E7A}"/>
                </a:ext>
              </a:extLst>
            </p:cNvPr>
            <p:cNvGrpSpPr/>
            <p:nvPr/>
          </p:nvGrpSpPr>
          <p:grpSpPr>
            <a:xfrm>
              <a:off x="14013579" y="4093936"/>
              <a:ext cx="846664" cy="846664"/>
              <a:chOff x="0" y="0"/>
              <a:chExt cx="812800" cy="812800"/>
            </a:xfrm>
          </p:grpSpPr>
          <p:sp>
            <p:nvSpPr>
              <p:cNvPr id="66" name="Freeform 5">
                <a:extLst>
                  <a:ext uri="{FF2B5EF4-FFF2-40B4-BE49-F238E27FC236}">
                    <a16:creationId xmlns:a16="http://schemas.microsoft.com/office/drawing/2014/main" id="{1B28BAC3-3106-B54A-CB0F-D425D876C09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7" name="TextBox 6">
                <a:extLst>
                  <a:ext uri="{FF2B5EF4-FFF2-40B4-BE49-F238E27FC236}">
                    <a16:creationId xmlns:a16="http://schemas.microsoft.com/office/drawing/2014/main" id="{BDF173AA-5A40-3E46-F98B-BFE8A3F91D2C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5" name="TextBox 7">
              <a:extLst>
                <a:ext uri="{FF2B5EF4-FFF2-40B4-BE49-F238E27FC236}">
                  <a16:creationId xmlns:a16="http://schemas.microsoft.com/office/drawing/2014/main" id="{CDE0154D-9D35-28E8-A2B7-A8B085E285FB}"/>
                </a:ext>
              </a:extLst>
            </p:cNvPr>
            <p:cNvSpPr txBox="1"/>
            <p:nvPr/>
          </p:nvSpPr>
          <p:spPr>
            <a:xfrm>
              <a:off x="14092953" y="37588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10</a:t>
              </a:r>
            </a:p>
          </p:txBody>
        </p:sp>
      </p:grpSp>
      <p:pic>
        <p:nvPicPr>
          <p:cNvPr id="68" name="cat-meow">
            <a:hlinkClick r:id="" action="ppaction://media"/>
            <a:extLst>
              <a:ext uri="{FF2B5EF4-FFF2-40B4-BE49-F238E27FC236}">
                <a16:creationId xmlns:a16="http://schemas.microsoft.com/office/drawing/2014/main" id="{10F7696D-5A06-9B77-DD46-D5CD2D88F7E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8570322" y="-7024"/>
            <a:ext cx="609600" cy="609600"/>
          </a:xfrm>
          <a:prstGeom prst="rect">
            <a:avLst/>
          </a:prstGeom>
        </p:spPr>
      </p:pic>
      <p:pic>
        <p:nvPicPr>
          <p:cNvPr id="69" name="error-mistake-sound-effect-incorrect-answer">
            <a:hlinkClick r:id="" action="ppaction://media"/>
            <a:extLst>
              <a:ext uri="{FF2B5EF4-FFF2-40B4-BE49-F238E27FC236}">
                <a16:creationId xmlns:a16="http://schemas.microsoft.com/office/drawing/2014/main" id="{846887FE-86CC-496D-95C7-07651B820EF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1"/>
          <a:stretch>
            <a:fillRect/>
          </a:stretch>
        </p:blipFill>
        <p:spPr>
          <a:xfrm>
            <a:off x="18516399" y="6025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56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752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224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24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752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24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24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224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24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752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224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24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1752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9" dur="1224" fill="hold"/>
                                        <p:tgtEl>
                                          <p:spTgt spid="6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224"/>
                            </p:stCondLst>
                            <p:childTnLst>
                              <p:par>
                                <p:cTn id="9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1752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8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100" y="-123630"/>
            <a:ext cx="6000668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2358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92809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01638" y="413985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536142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84038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639073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229146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3A6957">
                <a:alpha val="71765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FFF6D7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097266" y="3595107"/>
            <a:ext cx="12093469" cy="320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3A6957"/>
                </a:solidFill>
                <a:latin typeface="Luckiest Guy"/>
                <a:ea typeface="Luckiest Guy"/>
                <a:cs typeface="Luckiest Guy"/>
                <a:sym typeface="Luckiest Guy"/>
              </a:rPr>
              <a:t>The cats have taken over the kitchen!</a:t>
            </a:r>
          </a:p>
        </p:txBody>
      </p:sp>
      <p:sp>
        <p:nvSpPr>
          <p:cNvPr id="16" name="Freeform 16"/>
          <p:cNvSpPr/>
          <p:nvPr/>
        </p:nvSpPr>
        <p:spPr>
          <a:xfrm>
            <a:off x="17194199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0000"/>
            </a:blip>
            <a:stretch>
              <a:fillRect t="-27975" b="-21575"/>
            </a:stretch>
          </a:blipFill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75937" y="4110835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1"/>
                </a:lnTo>
                <a:lnTo>
                  <a:pt x="0" y="14651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66010" y="1614854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6277239" y="-143123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4"/>
            <a:stretch>
              <a:fillRect l="-98060"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73007" y="5568370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1" y="0"/>
                </a:lnTo>
                <a:lnTo>
                  <a:pt x="3990721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851691" y="402324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601928" y="4667900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2615375" y="0"/>
                </a:moveTo>
                <a:lnTo>
                  <a:pt x="0" y="0"/>
                </a:lnTo>
                <a:lnTo>
                  <a:pt x="0" y="5301436"/>
                </a:lnTo>
                <a:lnTo>
                  <a:pt x="2615375" y="5301436"/>
                </a:lnTo>
                <a:lnTo>
                  <a:pt x="2615375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35153" y="5873586"/>
            <a:ext cx="6829544" cy="4114800"/>
          </a:xfrm>
          <a:custGeom>
            <a:avLst/>
            <a:gdLst/>
            <a:ahLst/>
            <a:cxnLst/>
            <a:rect l="l" t="t" r="r" b="b"/>
            <a:pathLst>
              <a:path w="6829544" h="4114800">
                <a:moveTo>
                  <a:pt x="0" y="0"/>
                </a:moveTo>
                <a:lnTo>
                  <a:pt x="6829544" y="0"/>
                </a:lnTo>
                <a:lnTo>
                  <a:pt x="68295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788803" y="469704"/>
            <a:ext cx="5628931" cy="5178617"/>
          </a:xfrm>
          <a:custGeom>
            <a:avLst/>
            <a:gdLst/>
            <a:ahLst/>
            <a:cxnLst/>
            <a:rect l="l" t="t" r="r" b="b"/>
            <a:pathLst>
              <a:path w="5628931" h="5178617">
                <a:moveTo>
                  <a:pt x="0" y="0"/>
                </a:moveTo>
                <a:lnTo>
                  <a:pt x="5628932" y="0"/>
                </a:lnTo>
                <a:lnTo>
                  <a:pt x="5628932" y="5178616"/>
                </a:lnTo>
                <a:lnTo>
                  <a:pt x="0" y="5178616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56003" y="3447786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957136" y="2718597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5" y="0"/>
                </a:lnTo>
                <a:lnTo>
                  <a:pt x="1774115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379098" y="1038659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94655" y="546953"/>
            <a:ext cx="2611214" cy="2194508"/>
          </a:xfrm>
          <a:custGeom>
            <a:avLst/>
            <a:gdLst/>
            <a:ahLst/>
            <a:cxnLst/>
            <a:rect l="l" t="t" r="r" b="b"/>
            <a:pathLst>
              <a:path w="2611214" h="2194508">
                <a:moveTo>
                  <a:pt x="0" y="0"/>
                </a:moveTo>
                <a:lnTo>
                  <a:pt x="2611215" y="0"/>
                </a:lnTo>
                <a:lnTo>
                  <a:pt x="2611215" y="2194508"/>
                </a:lnTo>
                <a:lnTo>
                  <a:pt x="0" y="2194508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grpSp>
        <p:nvGrpSpPr>
          <p:cNvPr id="26" name="Group 19">
            <a:extLst>
              <a:ext uri="{FF2B5EF4-FFF2-40B4-BE49-F238E27FC236}">
                <a16:creationId xmlns:a16="http://schemas.microsoft.com/office/drawing/2014/main" id="{E81AD21D-7677-8A3F-4D71-6CE9ABFADD4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27" name="Freeform 20">
              <a:extLst>
                <a:ext uri="{FF2B5EF4-FFF2-40B4-BE49-F238E27FC236}">
                  <a16:creationId xmlns:a16="http://schemas.microsoft.com/office/drawing/2014/main" id="{BE63125B-FC6E-F955-277C-ED736CC2E5C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28" name="TextBox 21">
              <a:extLst>
                <a:ext uri="{FF2B5EF4-FFF2-40B4-BE49-F238E27FC236}">
                  <a16:creationId xmlns:a16="http://schemas.microsoft.com/office/drawing/2014/main" id="{04B7D4C2-6608-0660-A268-3AF688308106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2">
            <a:extLst>
              <a:ext uri="{FF2B5EF4-FFF2-40B4-BE49-F238E27FC236}">
                <a16:creationId xmlns:a16="http://schemas.microsoft.com/office/drawing/2014/main" id="{9576E26E-290E-1DC1-F247-0DBBFE369BF1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30" name="Freeform 23">
              <a:extLst>
                <a:ext uri="{FF2B5EF4-FFF2-40B4-BE49-F238E27FC236}">
                  <a16:creationId xmlns:a16="http://schemas.microsoft.com/office/drawing/2014/main" id="{C047AC4C-3364-B261-9296-34250662DBB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31" name="TextBox 24">
              <a:extLst>
                <a:ext uri="{FF2B5EF4-FFF2-40B4-BE49-F238E27FC236}">
                  <a16:creationId xmlns:a16="http://schemas.microsoft.com/office/drawing/2014/main" id="{A97FF33D-BF75-97D4-6D34-932D634DD918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25">
            <a:extLst>
              <a:ext uri="{FF2B5EF4-FFF2-40B4-BE49-F238E27FC236}">
                <a16:creationId xmlns:a16="http://schemas.microsoft.com/office/drawing/2014/main" id="{25ED68B3-E553-2D35-64D6-B577723698C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84346" y="3796953"/>
            <a:ext cx="13707598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Round 6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675937" y="4110835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1"/>
                </a:lnTo>
                <a:lnTo>
                  <a:pt x="0" y="14651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266010" y="1614854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6277239" y="-143123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8"/>
            <a:stretch>
              <a:fillRect l="-98060"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73007" y="5568370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1" y="0"/>
                </a:lnTo>
                <a:lnTo>
                  <a:pt x="3990721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851691" y="402324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2601928" y="4667900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2615375" y="0"/>
                </a:moveTo>
                <a:lnTo>
                  <a:pt x="0" y="0"/>
                </a:lnTo>
                <a:lnTo>
                  <a:pt x="0" y="5301436"/>
                </a:lnTo>
                <a:lnTo>
                  <a:pt x="2615375" y="5301436"/>
                </a:lnTo>
                <a:lnTo>
                  <a:pt x="2615375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035153" y="5873586"/>
            <a:ext cx="6829544" cy="4114800"/>
          </a:xfrm>
          <a:custGeom>
            <a:avLst/>
            <a:gdLst/>
            <a:ahLst/>
            <a:cxnLst/>
            <a:rect l="l" t="t" r="r" b="b"/>
            <a:pathLst>
              <a:path w="6829544" h="4114800">
                <a:moveTo>
                  <a:pt x="0" y="0"/>
                </a:moveTo>
                <a:lnTo>
                  <a:pt x="6829544" y="0"/>
                </a:lnTo>
                <a:lnTo>
                  <a:pt x="68295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788803" y="469704"/>
            <a:ext cx="5628931" cy="5178617"/>
          </a:xfrm>
          <a:custGeom>
            <a:avLst/>
            <a:gdLst/>
            <a:ahLst/>
            <a:cxnLst/>
            <a:rect l="l" t="t" r="r" b="b"/>
            <a:pathLst>
              <a:path w="5628931" h="5178617">
                <a:moveTo>
                  <a:pt x="0" y="0"/>
                </a:moveTo>
                <a:lnTo>
                  <a:pt x="5628932" y="0"/>
                </a:lnTo>
                <a:lnTo>
                  <a:pt x="5628932" y="5178616"/>
                </a:lnTo>
                <a:lnTo>
                  <a:pt x="0" y="5178616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056003" y="3447786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957136" y="2718597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5" y="0"/>
                </a:lnTo>
                <a:lnTo>
                  <a:pt x="1774115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13261302" y="8911163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8" y="0"/>
                </a:lnTo>
                <a:lnTo>
                  <a:pt x="1296628" y="1048648"/>
                </a:lnTo>
                <a:lnTo>
                  <a:pt x="0" y="104864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6581386" y="5568370"/>
            <a:ext cx="1355828" cy="1103362"/>
          </a:xfrm>
          <a:custGeom>
            <a:avLst/>
            <a:gdLst/>
            <a:ahLst/>
            <a:cxnLst/>
            <a:rect l="l" t="t" r="r" b="b"/>
            <a:pathLst>
              <a:path w="1355828" h="1103362">
                <a:moveTo>
                  <a:pt x="0" y="0"/>
                </a:moveTo>
                <a:lnTo>
                  <a:pt x="1355828" y="0"/>
                </a:lnTo>
                <a:lnTo>
                  <a:pt x="1355828" y="1103362"/>
                </a:lnTo>
                <a:lnTo>
                  <a:pt x="0" y="1103362"/>
                </a:lnTo>
                <a:lnTo>
                  <a:pt x="0" y="0"/>
                </a:lnTo>
                <a:close/>
              </a:path>
            </a:pathLst>
          </a:custGeom>
          <a:blipFill>
            <a:blip r:embed="rId23"/>
            <a:stretch>
              <a:fillRect t="-49" b="-49"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2221903" y="4336170"/>
            <a:ext cx="1405805" cy="1352501"/>
          </a:xfrm>
          <a:custGeom>
            <a:avLst/>
            <a:gdLst/>
            <a:ahLst/>
            <a:cxnLst/>
            <a:rect l="l" t="t" r="r" b="b"/>
            <a:pathLst>
              <a:path w="1405805" h="1352501">
                <a:moveTo>
                  <a:pt x="0" y="0"/>
                </a:moveTo>
                <a:lnTo>
                  <a:pt x="1405805" y="0"/>
                </a:lnTo>
                <a:lnTo>
                  <a:pt x="1405805" y="1352501"/>
                </a:lnTo>
                <a:lnTo>
                  <a:pt x="0" y="1352501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6379098" y="1038659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26"/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192908" y="6132875"/>
            <a:ext cx="1842246" cy="1077714"/>
          </a:xfrm>
          <a:custGeom>
            <a:avLst/>
            <a:gdLst/>
            <a:ahLst/>
            <a:cxnLst/>
            <a:rect l="l" t="t" r="r" b="b"/>
            <a:pathLst>
              <a:path w="1842246" h="1077714">
                <a:moveTo>
                  <a:pt x="0" y="0"/>
                </a:moveTo>
                <a:lnTo>
                  <a:pt x="1842245" y="0"/>
                </a:lnTo>
                <a:lnTo>
                  <a:pt x="1842245" y="1077714"/>
                </a:lnTo>
                <a:lnTo>
                  <a:pt x="0" y="1077714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1913485" y="196601"/>
            <a:ext cx="1638809" cy="1418253"/>
          </a:xfrm>
          <a:custGeom>
            <a:avLst/>
            <a:gdLst/>
            <a:ahLst/>
            <a:cxnLst/>
            <a:rect l="l" t="t" r="r" b="b"/>
            <a:pathLst>
              <a:path w="1638809" h="1418253">
                <a:moveTo>
                  <a:pt x="0" y="0"/>
                </a:moveTo>
                <a:lnTo>
                  <a:pt x="1638809" y="0"/>
                </a:lnTo>
                <a:lnTo>
                  <a:pt x="1638809" y="1418253"/>
                </a:lnTo>
                <a:lnTo>
                  <a:pt x="0" y="1418253"/>
                </a:lnTo>
                <a:lnTo>
                  <a:pt x="0" y="0"/>
                </a:lnTo>
                <a:close/>
              </a:path>
            </a:pathLst>
          </a:custGeom>
          <a:blipFill>
            <a:blip r:embed="rId29"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694655" y="546953"/>
            <a:ext cx="2611214" cy="2194508"/>
          </a:xfrm>
          <a:custGeom>
            <a:avLst/>
            <a:gdLst/>
            <a:ahLst/>
            <a:cxnLst/>
            <a:rect l="l" t="t" r="r" b="b"/>
            <a:pathLst>
              <a:path w="2611214" h="2194508">
                <a:moveTo>
                  <a:pt x="0" y="0"/>
                </a:moveTo>
                <a:lnTo>
                  <a:pt x="2611215" y="0"/>
                </a:lnTo>
                <a:lnTo>
                  <a:pt x="2611215" y="2194508"/>
                </a:lnTo>
                <a:lnTo>
                  <a:pt x="0" y="2194508"/>
                </a:lnTo>
                <a:lnTo>
                  <a:pt x="0" y="0"/>
                </a:lnTo>
                <a:close/>
              </a:path>
            </a:pathLst>
          </a:custGeom>
          <a:blipFill>
            <a:blip r:embed="rId31"/>
            <a:stretch>
              <a:fillRect/>
            </a:stretch>
          </a:blipFill>
        </p:spPr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8B07D118-D95D-21A4-1D86-B36641D3AB14}"/>
              </a:ext>
            </a:extLst>
          </p:cNvPr>
          <p:cNvGrpSpPr/>
          <p:nvPr/>
        </p:nvGrpSpPr>
        <p:grpSpPr>
          <a:xfrm>
            <a:off x="16950149" y="5320325"/>
            <a:ext cx="846664" cy="1181728"/>
            <a:chOff x="13348017" y="-27366"/>
            <a:chExt cx="846664" cy="1181728"/>
          </a:xfrm>
        </p:grpSpPr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90A752DD-7DF8-5462-CF05-EFA328AC3AF9}"/>
                </a:ext>
              </a:extLst>
            </p:cNvPr>
            <p:cNvGrpSpPr/>
            <p:nvPr/>
          </p:nvGrpSpPr>
          <p:grpSpPr>
            <a:xfrm>
              <a:off x="13348017" y="307698"/>
              <a:ext cx="846664" cy="846664"/>
              <a:chOff x="0" y="0"/>
              <a:chExt cx="812800" cy="8128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5CFD6D72-2FFE-AE8E-1509-918BFF8DCFC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3" name="TextBox 6">
                <a:extLst>
                  <a:ext uri="{FF2B5EF4-FFF2-40B4-BE49-F238E27FC236}">
                    <a16:creationId xmlns:a16="http://schemas.microsoft.com/office/drawing/2014/main" id="{9A33724A-4BE0-93D3-B791-F8BF59407E43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907F3A45-0B97-9999-D5A9-6685DFD516FB}"/>
                </a:ext>
              </a:extLst>
            </p:cNvPr>
            <p:cNvSpPr txBox="1"/>
            <p:nvPr/>
          </p:nvSpPr>
          <p:spPr>
            <a:xfrm>
              <a:off x="13427391" y="-273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F06C1FB-C4DF-7A81-7E53-DE8C95D96FAA}"/>
              </a:ext>
            </a:extLst>
          </p:cNvPr>
          <p:cNvGrpSpPr/>
          <p:nvPr/>
        </p:nvGrpSpPr>
        <p:grpSpPr>
          <a:xfrm>
            <a:off x="14188489" y="1294355"/>
            <a:ext cx="846664" cy="1181728"/>
            <a:chOff x="8208818" y="776239"/>
            <a:chExt cx="846664" cy="1181728"/>
          </a:xfrm>
        </p:grpSpPr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6A2ADAED-90F7-9DDC-D605-389DB7A50815}"/>
                </a:ext>
              </a:extLst>
            </p:cNvPr>
            <p:cNvGrpSpPr/>
            <p:nvPr/>
          </p:nvGrpSpPr>
          <p:grpSpPr>
            <a:xfrm>
              <a:off x="8208818" y="1111303"/>
              <a:ext cx="846664" cy="846664"/>
              <a:chOff x="0" y="0"/>
              <a:chExt cx="812800" cy="8128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522F7769-37D9-DDCB-8A84-F1675FE1605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8" name="TextBox 6">
                <a:extLst>
                  <a:ext uri="{FF2B5EF4-FFF2-40B4-BE49-F238E27FC236}">
                    <a16:creationId xmlns:a16="http://schemas.microsoft.com/office/drawing/2014/main" id="{1EA7AD65-4428-98D2-7AB3-AE759FD5CC34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5F865989-B886-E9F9-5067-7C4B449AB870}"/>
                </a:ext>
              </a:extLst>
            </p:cNvPr>
            <p:cNvSpPr txBox="1"/>
            <p:nvPr/>
          </p:nvSpPr>
          <p:spPr>
            <a:xfrm>
              <a:off x="8288192" y="77623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2</a:t>
              </a: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B2E45F55-D42E-DF9A-09CE-B6850693CBCA}"/>
              </a:ext>
            </a:extLst>
          </p:cNvPr>
          <p:cNvGrpSpPr/>
          <p:nvPr/>
        </p:nvGrpSpPr>
        <p:grpSpPr>
          <a:xfrm>
            <a:off x="11215297" y="3486172"/>
            <a:ext cx="846664" cy="1181728"/>
            <a:chOff x="14275263" y="6489732"/>
            <a:chExt cx="846664" cy="1181728"/>
          </a:xfrm>
        </p:grpSpPr>
        <p:grpSp>
          <p:nvGrpSpPr>
            <p:cNvPr id="30" name="Group 4">
              <a:extLst>
                <a:ext uri="{FF2B5EF4-FFF2-40B4-BE49-F238E27FC236}">
                  <a16:creationId xmlns:a16="http://schemas.microsoft.com/office/drawing/2014/main" id="{2D80A8C9-F983-225D-30F6-B944A6F80113}"/>
                </a:ext>
              </a:extLst>
            </p:cNvPr>
            <p:cNvGrpSpPr/>
            <p:nvPr/>
          </p:nvGrpSpPr>
          <p:grpSpPr>
            <a:xfrm>
              <a:off x="14275263" y="6824796"/>
              <a:ext cx="846664" cy="846664"/>
              <a:chOff x="0" y="0"/>
              <a:chExt cx="812800" cy="8128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BBEBF5C4-55CA-EF2A-F7B5-5C11AA2F17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3" name="TextBox 6">
                <a:extLst>
                  <a:ext uri="{FF2B5EF4-FFF2-40B4-BE49-F238E27FC236}">
                    <a16:creationId xmlns:a16="http://schemas.microsoft.com/office/drawing/2014/main" id="{2221954E-6772-AD08-BB52-71F83F17C2C7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1" name="TextBox 7">
              <a:extLst>
                <a:ext uri="{FF2B5EF4-FFF2-40B4-BE49-F238E27FC236}">
                  <a16:creationId xmlns:a16="http://schemas.microsoft.com/office/drawing/2014/main" id="{9B7FFE8C-D79E-0497-C29F-A0BBD1A105EF}"/>
                </a:ext>
              </a:extLst>
            </p:cNvPr>
            <p:cNvSpPr txBox="1"/>
            <p:nvPr/>
          </p:nvSpPr>
          <p:spPr>
            <a:xfrm>
              <a:off x="14354637" y="648973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3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C90A32A2-C70A-B055-F2C1-E2AA1C2E02C8}"/>
              </a:ext>
            </a:extLst>
          </p:cNvPr>
          <p:cNvGrpSpPr/>
          <p:nvPr/>
        </p:nvGrpSpPr>
        <p:grpSpPr>
          <a:xfrm>
            <a:off x="13577608" y="8655148"/>
            <a:ext cx="846664" cy="1181728"/>
            <a:chOff x="8412516" y="3007233"/>
            <a:chExt cx="846664" cy="1181728"/>
          </a:xfrm>
        </p:grpSpPr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4ABCD9CB-BBED-B8B3-603D-FE7A816F1AF3}"/>
                </a:ext>
              </a:extLst>
            </p:cNvPr>
            <p:cNvGrpSpPr/>
            <p:nvPr/>
          </p:nvGrpSpPr>
          <p:grpSpPr>
            <a:xfrm>
              <a:off x="8412516" y="3342297"/>
              <a:ext cx="846664" cy="846664"/>
              <a:chOff x="0" y="0"/>
              <a:chExt cx="812800" cy="8128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AAE04FA9-30FD-936F-8699-1A1503D01AF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8" name="TextBox 6">
                <a:extLst>
                  <a:ext uri="{FF2B5EF4-FFF2-40B4-BE49-F238E27FC236}">
                    <a16:creationId xmlns:a16="http://schemas.microsoft.com/office/drawing/2014/main" id="{D8CD1307-CAF2-ED32-5DDE-846028688B29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AFEC634A-867C-C337-6479-9DB154FE5AB8}"/>
                </a:ext>
              </a:extLst>
            </p:cNvPr>
            <p:cNvSpPr txBox="1"/>
            <p:nvPr/>
          </p:nvSpPr>
          <p:spPr>
            <a:xfrm>
              <a:off x="8491890" y="3007233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4</a:t>
              </a: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AC527B11-A8B5-EE8A-3B14-EA6384DE7513}"/>
              </a:ext>
            </a:extLst>
          </p:cNvPr>
          <p:cNvGrpSpPr/>
          <p:nvPr/>
        </p:nvGrpSpPr>
        <p:grpSpPr>
          <a:xfrm>
            <a:off x="4066492" y="8927168"/>
            <a:ext cx="846664" cy="1181728"/>
            <a:chOff x="5756113" y="3804789"/>
            <a:chExt cx="846664" cy="1181728"/>
          </a:xfrm>
        </p:grpSpPr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60333D0A-7C58-8014-CC07-2037027C06EA}"/>
                </a:ext>
              </a:extLst>
            </p:cNvPr>
            <p:cNvGrpSpPr/>
            <p:nvPr/>
          </p:nvGrpSpPr>
          <p:grpSpPr>
            <a:xfrm>
              <a:off x="5756113" y="4139853"/>
              <a:ext cx="846664" cy="846664"/>
              <a:chOff x="0" y="0"/>
              <a:chExt cx="812800" cy="8128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0E4B480B-9443-B030-4073-13A5E21DAC1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3" name="TextBox 6">
                <a:extLst>
                  <a:ext uri="{FF2B5EF4-FFF2-40B4-BE49-F238E27FC236}">
                    <a16:creationId xmlns:a16="http://schemas.microsoft.com/office/drawing/2014/main" id="{0B007ACF-49AB-FA20-0252-C9E5A21812CC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1" name="TextBox 7">
              <a:extLst>
                <a:ext uri="{FF2B5EF4-FFF2-40B4-BE49-F238E27FC236}">
                  <a16:creationId xmlns:a16="http://schemas.microsoft.com/office/drawing/2014/main" id="{E5826B73-B814-00AA-5ED1-6868F9D7947C}"/>
                </a:ext>
              </a:extLst>
            </p:cNvPr>
            <p:cNvSpPr txBox="1"/>
            <p:nvPr/>
          </p:nvSpPr>
          <p:spPr>
            <a:xfrm>
              <a:off x="5835487" y="380478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5</a:t>
              </a: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58CA889-D573-1BE1-7CB0-83E92DF454E4}"/>
              </a:ext>
            </a:extLst>
          </p:cNvPr>
          <p:cNvGrpSpPr/>
          <p:nvPr/>
        </p:nvGrpSpPr>
        <p:grpSpPr>
          <a:xfrm>
            <a:off x="5029296" y="1444820"/>
            <a:ext cx="846664" cy="1181728"/>
            <a:chOff x="1945987" y="4283938"/>
            <a:chExt cx="846664" cy="1181728"/>
          </a:xfrm>
        </p:grpSpPr>
        <p:grpSp>
          <p:nvGrpSpPr>
            <p:cNvPr id="45" name="Group 4">
              <a:extLst>
                <a:ext uri="{FF2B5EF4-FFF2-40B4-BE49-F238E27FC236}">
                  <a16:creationId xmlns:a16="http://schemas.microsoft.com/office/drawing/2014/main" id="{D8556EB6-0658-41A6-25B0-9D87FF32156E}"/>
                </a:ext>
              </a:extLst>
            </p:cNvPr>
            <p:cNvGrpSpPr/>
            <p:nvPr/>
          </p:nvGrpSpPr>
          <p:grpSpPr>
            <a:xfrm>
              <a:off x="1945987" y="4619002"/>
              <a:ext cx="846664" cy="846664"/>
              <a:chOff x="0" y="0"/>
              <a:chExt cx="812800" cy="812800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5D8C69F4-7851-63D1-3052-6D6178ABCFE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8" name="TextBox 6">
                <a:extLst>
                  <a:ext uri="{FF2B5EF4-FFF2-40B4-BE49-F238E27FC236}">
                    <a16:creationId xmlns:a16="http://schemas.microsoft.com/office/drawing/2014/main" id="{88410E6D-8E88-37A2-E061-797F5B0C35F5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6" name="TextBox 7">
              <a:extLst>
                <a:ext uri="{FF2B5EF4-FFF2-40B4-BE49-F238E27FC236}">
                  <a16:creationId xmlns:a16="http://schemas.microsoft.com/office/drawing/2014/main" id="{1ECE6659-81E9-8E94-A327-B5601B4AC050}"/>
                </a:ext>
              </a:extLst>
            </p:cNvPr>
            <p:cNvSpPr txBox="1"/>
            <p:nvPr/>
          </p:nvSpPr>
          <p:spPr>
            <a:xfrm>
              <a:off x="2025361" y="4283938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6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7A1D22A6-F5A5-0CC1-54C7-BCB66F0E913E}"/>
              </a:ext>
            </a:extLst>
          </p:cNvPr>
          <p:cNvGrpSpPr/>
          <p:nvPr/>
        </p:nvGrpSpPr>
        <p:grpSpPr>
          <a:xfrm>
            <a:off x="13542679" y="5586047"/>
            <a:ext cx="846664" cy="1181728"/>
            <a:chOff x="14401800" y="2056772"/>
            <a:chExt cx="846664" cy="1181728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78038044-D16B-68DF-1B7B-86FE8E16E56A}"/>
                </a:ext>
              </a:extLst>
            </p:cNvPr>
            <p:cNvGrpSpPr/>
            <p:nvPr/>
          </p:nvGrpSpPr>
          <p:grpSpPr>
            <a:xfrm>
              <a:off x="14401800" y="2391836"/>
              <a:ext cx="846664" cy="846664"/>
              <a:chOff x="0" y="0"/>
              <a:chExt cx="812800" cy="812800"/>
            </a:xfrm>
          </p:grpSpPr>
          <p:sp>
            <p:nvSpPr>
              <p:cNvPr id="52" name="Freeform 5">
                <a:extLst>
                  <a:ext uri="{FF2B5EF4-FFF2-40B4-BE49-F238E27FC236}">
                    <a16:creationId xmlns:a16="http://schemas.microsoft.com/office/drawing/2014/main" id="{43E26A48-D75A-9224-2D6A-B3931E8DC404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3" name="TextBox 6">
                <a:extLst>
                  <a:ext uri="{FF2B5EF4-FFF2-40B4-BE49-F238E27FC236}">
                    <a16:creationId xmlns:a16="http://schemas.microsoft.com/office/drawing/2014/main" id="{B6248252-2BC0-F3F2-5CD6-961A98A657E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7">
              <a:extLst>
                <a:ext uri="{FF2B5EF4-FFF2-40B4-BE49-F238E27FC236}">
                  <a16:creationId xmlns:a16="http://schemas.microsoft.com/office/drawing/2014/main" id="{B1410A95-C278-D088-B179-3C37CCE2896D}"/>
                </a:ext>
              </a:extLst>
            </p:cNvPr>
            <p:cNvSpPr txBox="1"/>
            <p:nvPr/>
          </p:nvSpPr>
          <p:spPr>
            <a:xfrm>
              <a:off x="14481174" y="20567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7</a:t>
              </a: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91A24D95-16A4-272F-BCA0-1A6D978747E0}"/>
              </a:ext>
            </a:extLst>
          </p:cNvPr>
          <p:cNvGrpSpPr/>
          <p:nvPr/>
        </p:nvGrpSpPr>
        <p:grpSpPr>
          <a:xfrm>
            <a:off x="5146524" y="4313399"/>
            <a:ext cx="846664" cy="1181728"/>
            <a:chOff x="4796875" y="7097966"/>
            <a:chExt cx="846664" cy="1181728"/>
          </a:xfrm>
        </p:grpSpPr>
        <p:grpSp>
          <p:nvGrpSpPr>
            <p:cNvPr id="55" name="Group 4">
              <a:extLst>
                <a:ext uri="{FF2B5EF4-FFF2-40B4-BE49-F238E27FC236}">
                  <a16:creationId xmlns:a16="http://schemas.microsoft.com/office/drawing/2014/main" id="{A92F5D87-77CC-614B-C9E1-25CF1B5100A8}"/>
                </a:ext>
              </a:extLst>
            </p:cNvPr>
            <p:cNvGrpSpPr/>
            <p:nvPr/>
          </p:nvGrpSpPr>
          <p:grpSpPr>
            <a:xfrm>
              <a:off x="4796875" y="7433030"/>
              <a:ext cx="846664" cy="846664"/>
              <a:chOff x="0" y="0"/>
              <a:chExt cx="812800" cy="812800"/>
            </a:xfrm>
          </p:grpSpPr>
          <p:sp>
            <p:nvSpPr>
              <p:cNvPr id="57" name="Freeform 5">
                <a:extLst>
                  <a:ext uri="{FF2B5EF4-FFF2-40B4-BE49-F238E27FC236}">
                    <a16:creationId xmlns:a16="http://schemas.microsoft.com/office/drawing/2014/main" id="{C1738A72-3E5D-E975-B28C-02DCE83EA8F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8" name="TextBox 6">
                <a:extLst>
                  <a:ext uri="{FF2B5EF4-FFF2-40B4-BE49-F238E27FC236}">
                    <a16:creationId xmlns:a16="http://schemas.microsoft.com/office/drawing/2014/main" id="{9FB6AFA3-A4EB-C23B-DDA9-B12916CAC1F1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6" name="TextBox 7">
              <a:extLst>
                <a:ext uri="{FF2B5EF4-FFF2-40B4-BE49-F238E27FC236}">
                  <a16:creationId xmlns:a16="http://schemas.microsoft.com/office/drawing/2014/main" id="{6FEA1B55-D440-93DB-09CB-F2E0A5145275}"/>
                </a:ext>
              </a:extLst>
            </p:cNvPr>
            <p:cNvSpPr txBox="1"/>
            <p:nvPr/>
          </p:nvSpPr>
          <p:spPr>
            <a:xfrm>
              <a:off x="4876249" y="70979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8</a:t>
              </a: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FA8CA7C7-999A-9140-F725-98418DFFFE02}"/>
              </a:ext>
            </a:extLst>
          </p:cNvPr>
          <p:cNvGrpSpPr/>
          <p:nvPr/>
        </p:nvGrpSpPr>
        <p:grpSpPr>
          <a:xfrm>
            <a:off x="3208497" y="4252566"/>
            <a:ext cx="846664" cy="1181728"/>
            <a:chOff x="11354162" y="8884259"/>
            <a:chExt cx="846664" cy="1181728"/>
          </a:xfrm>
        </p:grpSpPr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A7CC5C1C-7284-1D2B-F4E7-514542ADF8D4}"/>
                </a:ext>
              </a:extLst>
            </p:cNvPr>
            <p:cNvGrpSpPr/>
            <p:nvPr/>
          </p:nvGrpSpPr>
          <p:grpSpPr>
            <a:xfrm>
              <a:off x="11354162" y="9219323"/>
              <a:ext cx="846664" cy="846664"/>
              <a:chOff x="0" y="0"/>
              <a:chExt cx="812800" cy="812800"/>
            </a:xfrm>
          </p:grpSpPr>
          <p:sp>
            <p:nvSpPr>
              <p:cNvPr id="62" name="Freeform 5">
                <a:extLst>
                  <a:ext uri="{FF2B5EF4-FFF2-40B4-BE49-F238E27FC236}">
                    <a16:creationId xmlns:a16="http://schemas.microsoft.com/office/drawing/2014/main" id="{ABEECC7A-E709-9347-B333-5D9B9A06B1D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3" name="TextBox 6">
                <a:extLst>
                  <a:ext uri="{FF2B5EF4-FFF2-40B4-BE49-F238E27FC236}">
                    <a16:creationId xmlns:a16="http://schemas.microsoft.com/office/drawing/2014/main" id="{43EF9911-BC3E-6BE6-4000-23EFC1A2C85F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1" name="TextBox 7">
              <a:extLst>
                <a:ext uri="{FF2B5EF4-FFF2-40B4-BE49-F238E27FC236}">
                  <a16:creationId xmlns:a16="http://schemas.microsoft.com/office/drawing/2014/main" id="{1EAE9658-2A9C-D196-A8DD-05B56BE5DFA4}"/>
                </a:ext>
              </a:extLst>
            </p:cNvPr>
            <p:cNvSpPr txBox="1"/>
            <p:nvPr/>
          </p:nvSpPr>
          <p:spPr>
            <a:xfrm>
              <a:off x="11433536" y="888425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9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F920F543-349A-4A02-3961-B8797D8720EB}"/>
              </a:ext>
            </a:extLst>
          </p:cNvPr>
          <p:cNvGrpSpPr/>
          <p:nvPr/>
        </p:nvGrpSpPr>
        <p:grpSpPr>
          <a:xfrm>
            <a:off x="7415550" y="4358969"/>
            <a:ext cx="846664" cy="1181728"/>
            <a:chOff x="14013579" y="3758872"/>
            <a:chExt cx="846664" cy="1181728"/>
          </a:xfrm>
        </p:grpSpPr>
        <p:grpSp>
          <p:nvGrpSpPr>
            <p:cNvPr id="65" name="Group 4">
              <a:extLst>
                <a:ext uri="{FF2B5EF4-FFF2-40B4-BE49-F238E27FC236}">
                  <a16:creationId xmlns:a16="http://schemas.microsoft.com/office/drawing/2014/main" id="{31679D07-02C9-F81E-3A4D-3A1CE262158A}"/>
                </a:ext>
              </a:extLst>
            </p:cNvPr>
            <p:cNvGrpSpPr/>
            <p:nvPr/>
          </p:nvGrpSpPr>
          <p:grpSpPr>
            <a:xfrm>
              <a:off x="14013579" y="4093936"/>
              <a:ext cx="846664" cy="846664"/>
              <a:chOff x="0" y="0"/>
              <a:chExt cx="812800" cy="812800"/>
            </a:xfrm>
          </p:grpSpPr>
          <p:sp>
            <p:nvSpPr>
              <p:cNvPr id="67" name="Freeform 5">
                <a:extLst>
                  <a:ext uri="{FF2B5EF4-FFF2-40B4-BE49-F238E27FC236}">
                    <a16:creationId xmlns:a16="http://schemas.microsoft.com/office/drawing/2014/main" id="{272B2F7C-1609-9299-A472-F79DE4D5EF0F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8" name="TextBox 6">
                <a:extLst>
                  <a:ext uri="{FF2B5EF4-FFF2-40B4-BE49-F238E27FC236}">
                    <a16:creationId xmlns:a16="http://schemas.microsoft.com/office/drawing/2014/main" id="{B47E74EF-463C-97C0-3BAA-AA54B35C3D82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6" name="TextBox 7">
              <a:extLst>
                <a:ext uri="{FF2B5EF4-FFF2-40B4-BE49-F238E27FC236}">
                  <a16:creationId xmlns:a16="http://schemas.microsoft.com/office/drawing/2014/main" id="{8FA72E8E-C63A-6CCD-A305-3156A8C20BEC}"/>
                </a:ext>
              </a:extLst>
            </p:cNvPr>
            <p:cNvSpPr txBox="1"/>
            <p:nvPr/>
          </p:nvSpPr>
          <p:spPr>
            <a:xfrm>
              <a:off x="14092953" y="37588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10</a:t>
              </a:r>
            </a:p>
          </p:txBody>
        </p:sp>
      </p:grpSp>
      <p:pic>
        <p:nvPicPr>
          <p:cNvPr id="69" name="cat-meow">
            <a:hlinkClick r:id="" action="ppaction://media"/>
            <a:extLst>
              <a:ext uri="{FF2B5EF4-FFF2-40B4-BE49-F238E27FC236}">
                <a16:creationId xmlns:a16="http://schemas.microsoft.com/office/drawing/2014/main" id="{66AEF187-D0DA-516D-2101-8E381FE41A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8570322" y="-7024"/>
            <a:ext cx="609600" cy="609600"/>
          </a:xfrm>
          <a:prstGeom prst="rect">
            <a:avLst/>
          </a:prstGeom>
        </p:spPr>
      </p:pic>
      <p:pic>
        <p:nvPicPr>
          <p:cNvPr id="70" name="error-mistake-sound-effect-incorrect-answer">
            <a:hlinkClick r:id="" action="ppaction://media"/>
            <a:extLst>
              <a:ext uri="{FF2B5EF4-FFF2-40B4-BE49-F238E27FC236}">
                <a16:creationId xmlns:a16="http://schemas.microsoft.com/office/drawing/2014/main" id="{E2E7CAEB-6742-7AF6-6FD7-AFEDBF422A7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8516399" y="6025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09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24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24"/>
                            </p:stCondLst>
                            <p:childTnLst>
                              <p:par>
                                <p:cTn id="2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224"/>
                            </p:stCondLst>
                            <p:childTnLst>
                              <p:par>
                                <p:cTn id="4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3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224"/>
                            </p:stCondLst>
                            <p:childTnLst>
                              <p:par>
                                <p:cTn id="7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1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224"/>
                            </p:stCondLst>
                            <p:childTnLst>
                              <p:par>
                                <p:cTn id="8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53262" y="4110835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1"/>
                </a:lnTo>
                <a:lnTo>
                  <a:pt x="0" y="14651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3335" y="1614854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54564" y="-143123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4"/>
            <a:stretch>
              <a:fillRect l="-98060"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0331" y="5568370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1" y="0"/>
                </a:lnTo>
                <a:lnTo>
                  <a:pt x="3990721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501774" y="1038659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9015" y="402324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4" y="0"/>
                </a:lnTo>
                <a:lnTo>
                  <a:pt x="1950584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0479253" y="4667900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2615375" y="0"/>
                </a:moveTo>
                <a:lnTo>
                  <a:pt x="0" y="0"/>
                </a:lnTo>
                <a:lnTo>
                  <a:pt x="0" y="5301436"/>
                </a:lnTo>
                <a:lnTo>
                  <a:pt x="2615375" y="5301436"/>
                </a:lnTo>
                <a:lnTo>
                  <a:pt x="2615375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12478" y="5873586"/>
            <a:ext cx="6829544" cy="4114800"/>
          </a:xfrm>
          <a:custGeom>
            <a:avLst/>
            <a:gdLst/>
            <a:ahLst/>
            <a:cxnLst/>
            <a:rect l="l" t="t" r="r" b="b"/>
            <a:pathLst>
              <a:path w="6829544" h="4114800">
                <a:moveTo>
                  <a:pt x="0" y="0"/>
                </a:moveTo>
                <a:lnTo>
                  <a:pt x="6829543" y="0"/>
                </a:lnTo>
                <a:lnTo>
                  <a:pt x="68295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23278" y="469704"/>
            <a:ext cx="5628931" cy="5178617"/>
          </a:xfrm>
          <a:custGeom>
            <a:avLst/>
            <a:gdLst/>
            <a:ahLst/>
            <a:cxnLst/>
            <a:rect l="l" t="t" r="r" b="b"/>
            <a:pathLst>
              <a:path w="5628931" h="5178617">
                <a:moveTo>
                  <a:pt x="0" y="0"/>
                </a:moveTo>
                <a:lnTo>
                  <a:pt x="5628931" y="0"/>
                </a:lnTo>
                <a:lnTo>
                  <a:pt x="5628931" y="5178616"/>
                </a:lnTo>
                <a:lnTo>
                  <a:pt x="0" y="517861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893736" y="4173155"/>
            <a:ext cx="1288015" cy="2169289"/>
          </a:xfrm>
          <a:custGeom>
            <a:avLst/>
            <a:gdLst/>
            <a:ahLst/>
            <a:cxnLst/>
            <a:rect l="l" t="t" r="r" b="b"/>
            <a:pathLst>
              <a:path w="1288015" h="2169289">
                <a:moveTo>
                  <a:pt x="0" y="0"/>
                </a:moveTo>
                <a:lnTo>
                  <a:pt x="1288015" y="0"/>
                </a:lnTo>
                <a:lnTo>
                  <a:pt x="1288015" y="2169290"/>
                </a:lnTo>
                <a:lnTo>
                  <a:pt x="0" y="216929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07618" y="546953"/>
            <a:ext cx="2611214" cy="2194508"/>
          </a:xfrm>
          <a:custGeom>
            <a:avLst/>
            <a:gdLst/>
            <a:ahLst/>
            <a:cxnLst/>
            <a:rect l="l" t="t" r="r" b="b"/>
            <a:pathLst>
              <a:path w="2611214" h="2194508">
                <a:moveTo>
                  <a:pt x="0" y="0"/>
                </a:moveTo>
                <a:lnTo>
                  <a:pt x="2611214" y="0"/>
                </a:lnTo>
                <a:lnTo>
                  <a:pt x="2611214" y="2194508"/>
                </a:lnTo>
                <a:lnTo>
                  <a:pt x="0" y="219450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968965" y="3447786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870099" y="2718597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4" y="0"/>
                </a:lnTo>
                <a:lnTo>
                  <a:pt x="1774114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grpSp>
        <p:nvGrpSpPr>
          <p:cNvPr id="27" name="Group 19">
            <a:extLst>
              <a:ext uri="{FF2B5EF4-FFF2-40B4-BE49-F238E27FC236}">
                <a16:creationId xmlns:a16="http://schemas.microsoft.com/office/drawing/2014/main" id="{6A03C04A-6E17-8F82-C083-1790475AE339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28" name="Freeform 20">
              <a:extLst>
                <a:ext uri="{FF2B5EF4-FFF2-40B4-BE49-F238E27FC236}">
                  <a16:creationId xmlns:a16="http://schemas.microsoft.com/office/drawing/2014/main" id="{6BBFE950-53B5-F6BE-731C-B7F205B5DCF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6880246-AA64-076C-0E8D-92397485025C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30" name="Group 22">
            <a:extLst>
              <a:ext uri="{FF2B5EF4-FFF2-40B4-BE49-F238E27FC236}">
                <a16:creationId xmlns:a16="http://schemas.microsoft.com/office/drawing/2014/main" id="{6A884286-8DB8-DD57-AD6A-E86E066C6168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31" name="Freeform 23">
              <a:extLst>
                <a:ext uri="{FF2B5EF4-FFF2-40B4-BE49-F238E27FC236}">
                  <a16:creationId xmlns:a16="http://schemas.microsoft.com/office/drawing/2014/main" id="{5E7335E2-B7CE-6AD4-575D-2AA1E97082F3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424FB89-9F9D-C831-2D42-F4346F5BD7E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4D30564B-142C-0555-BA2A-C95EC6CF47B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84346" y="3796953"/>
            <a:ext cx="13707598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Round 7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2553262" y="4110835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1"/>
                </a:lnTo>
                <a:lnTo>
                  <a:pt x="0" y="14651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43335" y="1614854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54564" y="-143123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8"/>
            <a:stretch>
              <a:fillRect l="-98060"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50331" y="5568370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1" y="0"/>
                </a:lnTo>
                <a:lnTo>
                  <a:pt x="3990721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8501774" y="1038659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729015" y="402324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4" y="0"/>
                </a:lnTo>
                <a:lnTo>
                  <a:pt x="1950584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10479253" y="4667900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2615375" y="0"/>
                </a:moveTo>
                <a:lnTo>
                  <a:pt x="0" y="0"/>
                </a:lnTo>
                <a:lnTo>
                  <a:pt x="0" y="5301436"/>
                </a:lnTo>
                <a:lnTo>
                  <a:pt x="2615375" y="5301436"/>
                </a:lnTo>
                <a:lnTo>
                  <a:pt x="2615375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912478" y="5873586"/>
            <a:ext cx="6829544" cy="4114800"/>
          </a:xfrm>
          <a:custGeom>
            <a:avLst/>
            <a:gdLst/>
            <a:ahLst/>
            <a:cxnLst/>
            <a:rect l="l" t="t" r="r" b="b"/>
            <a:pathLst>
              <a:path w="6829544" h="4114800">
                <a:moveTo>
                  <a:pt x="0" y="0"/>
                </a:moveTo>
                <a:lnTo>
                  <a:pt x="6829543" y="0"/>
                </a:lnTo>
                <a:lnTo>
                  <a:pt x="682954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23278" y="469704"/>
            <a:ext cx="5628931" cy="5178617"/>
          </a:xfrm>
          <a:custGeom>
            <a:avLst/>
            <a:gdLst/>
            <a:ahLst/>
            <a:cxnLst/>
            <a:rect l="l" t="t" r="r" b="b"/>
            <a:pathLst>
              <a:path w="5628931" h="5178617">
                <a:moveTo>
                  <a:pt x="0" y="0"/>
                </a:moveTo>
                <a:lnTo>
                  <a:pt x="5628931" y="0"/>
                </a:lnTo>
                <a:lnTo>
                  <a:pt x="5628931" y="5178616"/>
                </a:lnTo>
                <a:lnTo>
                  <a:pt x="0" y="5178616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893736" y="4173155"/>
            <a:ext cx="1288015" cy="2169289"/>
          </a:xfrm>
          <a:custGeom>
            <a:avLst/>
            <a:gdLst/>
            <a:ahLst/>
            <a:cxnLst/>
            <a:rect l="l" t="t" r="r" b="b"/>
            <a:pathLst>
              <a:path w="1288015" h="2169289">
                <a:moveTo>
                  <a:pt x="0" y="0"/>
                </a:moveTo>
                <a:lnTo>
                  <a:pt x="1288015" y="0"/>
                </a:lnTo>
                <a:lnTo>
                  <a:pt x="1288015" y="2169290"/>
                </a:lnTo>
                <a:lnTo>
                  <a:pt x="0" y="2169290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07618" y="546953"/>
            <a:ext cx="2611214" cy="2194508"/>
          </a:xfrm>
          <a:custGeom>
            <a:avLst/>
            <a:gdLst/>
            <a:ahLst/>
            <a:cxnLst/>
            <a:rect l="l" t="t" r="r" b="b"/>
            <a:pathLst>
              <a:path w="2611214" h="2194508">
                <a:moveTo>
                  <a:pt x="0" y="0"/>
                </a:moveTo>
                <a:lnTo>
                  <a:pt x="2611214" y="0"/>
                </a:lnTo>
                <a:lnTo>
                  <a:pt x="2611214" y="2194508"/>
                </a:lnTo>
                <a:lnTo>
                  <a:pt x="0" y="2194508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13" name="Freeform 13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8968965" y="3447786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870099" y="2718597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4" y="0"/>
                </a:lnTo>
                <a:lnTo>
                  <a:pt x="1774114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5962672" y="22629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8" y="0"/>
                </a:lnTo>
                <a:lnTo>
                  <a:pt x="1296628" y="1048648"/>
                </a:lnTo>
                <a:lnTo>
                  <a:pt x="0" y="1048648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4177787" y="8895270"/>
            <a:ext cx="1355828" cy="1103362"/>
          </a:xfrm>
          <a:custGeom>
            <a:avLst/>
            <a:gdLst/>
            <a:ahLst/>
            <a:cxnLst/>
            <a:rect l="l" t="t" r="r" b="b"/>
            <a:pathLst>
              <a:path w="1355828" h="1103362">
                <a:moveTo>
                  <a:pt x="0" y="0"/>
                </a:moveTo>
                <a:lnTo>
                  <a:pt x="1355828" y="0"/>
                </a:lnTo>
                <a:lnTo>
                  <a:pt x="1355828" y="1103361"/>
                </a:lnTo>
                <a:lnTo>
                  <a:pt x="0" y="1103361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t="-49" b="-49"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6327250" y="5197335"/>
            <a:ext cx="1405805" cy="1352501"/>
          </a:xfrm>
          <a:custGeom>
            <a:avLst/>
            <a:gdLst/>
            <a:ahLst/>
            <a:cxnLst/>
            <a:rect l="l" t="t" r="r" b="b"/>
            <a:pathLst>
              <a:path w="1405805" h="1352501">
                <a:moveTo>
                  <a:pt x="0" y="0"/>
                </a:moveTo>
                <a:lnTo>
                  <a:pt x="1405804" y="0"/>
                </a:lnTo>
                <a:lnTo>
                  <a:pt x="1405804" y="1352501"/>
                </a:lnTo>
                <a:lnTo>
                  <a:pt x="0" y="1352501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4884978" y="3390636"/>
            <a:ext cx="1842246" cy="1077714"/>
          </a:xfrm>
          <a:custGeom>
            <a:avLst/>
            <a:gdLst/>
            <a:ahLst/>
            <a:cxnLst/>
            <a:rect l="l" t="t" r="r" b="b"/>
            <a:pathLst>
              <a:path w="1842246" h="1077714">
                <a:moveTo>
                  <a:pt x="0" y="0"/>
                </a:moveTo>
                <a:lnTo>
                  <a:pt x="1842246" y="0"/>
                </a:lnTo>
                <a:lnTo>
                  <a:pt x="1842246" y="1077713"/>
                </a:lnTo>
                <a:lnTo>
                  <a:pt x="0" y="1077713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491000" y="469704"/>
            <a:ext cx="1408205" cy="1218684"/>
          </a:xfrm>
          <a:custGeom>
            <a:avLst/>
            <a:gdLst/>
            <a:ahLst/>
            <a:cxnLst/>
            <a:rect l="l" t="t" r="r" b="b"/>
            <a:pathLst>
              <a:path w="1408205" h="1218684">
                <a:moveTo>
                  <a:pt x="0" y="0"/>
                </a:moveTo>
                <a:lnTo>
                  <a:pt x="1408205" y="0"/>
                </a:lnTo>
                <a:lnTo>
                  <a:pt x="1408205" y="1218684"/>
                </a:lnTo>
                <a:lnTo>
                  <a:pt x="0" y="1218684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a:blipFill>
        </p:spPr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0E6230C8-DFC5-D374-88A8-6B727407F77D}"/>
              </a:ext>
            </a:extLst>
          </p:cNvPr>
          <p:cNvGrpSpPr/>
          <p:nvPr/>
        </p:nvGrpSpPr>
        <p:grpSpPr>
          <a:xfrm>
            <a:off x="16093161" y="5170090"/>
            <a:ext cx="846664" cy="1181728"/>
            <a:chOff x="13348017" y="-27366"/>
            <a:chExt cx="846664" cy="1181728"/>
          </a:xfrm>
        </p:grpSpPr>
        <p:grpSp>
          <p:nvGrpSpPr>
            <p:cNvPr id="21" name="Group 4">
              <a:extLst>
                <a:ext uri="{FF2B5EF4-FFF2-40B4-BE49-F238E27FC236}">
                  <a16:creationId xmlns:a16="http://schemas.microsoft.com/office/drawing/2014/main" id="{864F3FDC-2526-05E7-9B06-707B6E8D9A98}"/>
                </a:ext>
              </a:extLst>
            </p:cNvPr>
            <p:cNvGrpSpPr/>
            <p:nvPr/>
          </p:nvGrpSpPr>
          <p:grpSpPr>
            <a:xfrm>
              <a:off x="13348017" y="307698"/>
              <a:ext cx="846664" cy="846664"/>
              <a:chOff x="0" y="0"/>
              <a:chExt cx="812800" cy="812800"/>
            </a:xfrm>
          </p:grpSpPr>
          <p:sp>
            <p:nvSpPr>
              <p:cNvPr id="23" name="Freeform 5">
                <a:extLst>
                  <a:ext uri="{FF2B5EF4-FFF2-40B4-BE49-F238E27FC236}">
                    <a16:creationId xmlns:a16="http://schemas.microsoft.com/office/drawing/2014/main" id="{6A1A8491-A9A2-2449-9699-C1BD0BA3A03A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4" name="TextBox 6">
                <a:extLst>
                  <a:ext uri="{FF2B5EF4-FFF2-40B4-BE49-F238E27FC236}">
                    <a16:creationId xmlns:a16="http://schemas.microsoft.com/office/drawing/2014/main" id="{7B752FB8-7D02-8782-A751-70E18B1730DA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2" name="TextBox 7">
              <a:extLst>
                <a:ext uri="{FF2B5EF4-FFF2-40B4-BE49-F238E27FC236}">
                  <a16:creationId xmlns:a16="http://schemas.microsoft.com/office/drawing/2014/main" id="{AD281516-DD1B-19B0-956B-424D3C92F4BF}"/>
                </a:ext>
              </a:extLst>
            </p:cNvPr>
            <p:cNvSpPr txBox="1"/>
            <p:nvPr/>
          </p:nvSpPr>
          <p:spPr>
            <a:xfrm>
              <a:off x="13427391" y="-273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</a:t>
              </a: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7F97198F-5EB8-7D10-95D2-A4EF89316693}"/>
              </a:ext>
            </a:extLst>
          </p:cNvPr>
          <p:cNvGrpSpPr/>
          <p:nvPr/>
        </p:nvGrpSpPr>
        <p:grpSpPr>
          <a:xfrm>
            <a:off x="12100115" y="1528169"/>
            <a:ext cx="846664" cy="1181728"/>
            <a:chOff x="8208818" y="776239"/>
            <a:chExt cx="846664" cy="1181728"/>
          </a:xfrm>
        </p:grpSpPr>
        <p:grpSp>
          <p:nvGrpSpPr>
            <p:cNvPr id="26" name="Group 4">
              <a:extLst>
                <a:ext uri="{FF2B5EF4-FFF2-40B4-BE49-F238E27FC236}">
                  <a16:creationId xmlns:a16="http://schemas.microsoft.com/office/drawing/2014/main" id="{B4A8A70B-397C-0FFC-E823-10562E7E458C}"/>
                </a:ext>
              </a:extLst>
            </p:cNvPr>
            <p:cNvGrpSpPr/>
            <p:nvPr/>
          </p:nvGrpSpPr>
          <p:grpSpPr>
            <a:xfrm>
              <a:off x="8208818" y="1111303"/>
              <a:ext cx="846664" cy="846664"/>
              <a:chOff x="0" y="0"/>
              <a:chExt cx="812800" cy="812800"/>
            </a:xfrm>
          </p:grpSpPr>
          <p:sp>
            <p:nvSpPr>
              <p:cNvPr id="28" name="Freeform 5">
                <a:extLst>
                  <a:ext uri="{FF2B5EF4-FFF2-40B4-BE49-F238E27FC236}">
                    <a16:creationId xmlns:a16="http://schemas.microsoft.com/office/drawing/2014/main" id="{182C0D01-8C12-7A05-CCF4-65E6AAC6538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9" name="TextBox 6">
                <a:extLst>
                  <a:ext uri="{FF2B5EF4-FFF2-40B4-BE49-F238E27FC236}">
                    <a16:creationId xmlns:a16="http://schemas.microsoft.com/office/drawing/2014/main" id="{6F33E257-6522-B5DD-BE6D-ABF1451953AB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7" name="TextBox 7">
              <a:extLst>
                <a:ext uri="{FF2B5EF4-FFF2-40B4-BE49-F238E27FC236}">
                  <a16:creationId xmlns:a16="http://schemas.microsoft.com/office/drawing/2014/main" id="{00D14ED8-1EEA-0429-B051-E5243933D75F}"/>
                </a:ext>
              </a:extLst>
            </p:cNvPr>
            <p:cNvSpPr txBox="1"/>
            <p:nvPr/>
          </p:nvSpPr>
          <p:spPr>
            <a:xfrm>
              <a:off x="8288192" y="77623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2</a:t>
              </a:r>
            </a:p>
          </p:txBody>
        </p:sp>
      </p:grp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FB7AAF56-CF45-40F5-6491-E8D94C54C437}"/>
              </a:ext>
            </a:extLst>
          </p:cNvPr>
          <p:cNvGrpSpPr/>
          <p:nvPr/>
        </p:nvGrpSpPr>
        <p:grpSpPr>
          <a:xfrm>
            <a:off x="9132819" y="3366634"/>
            <a:ext cx="846664" cy="1181728"/>
            <a:chOff x="14275263" y="6489732"/>
            <a:chExt cx="846664" cy="1181728"/>
          </a:xfrm>
        </p:grpSpPr>
        <p:grpSp>
          <p:nvGrpSpPr>
            <p:cNvPr id="31" name="Group 4">
              <a:extLst>
                <a:ext uri="{FF2B5EF4-FFF2-40B4-BE49-F238E27FC236}">
                  <a16:creationId xmlns:a16="http://schemas.microsoft.com/office/drawing/2014/main" id="{B6CAE4E2-8902-FD30-CB8F-1E44E549A54F}"/>
                </a:ext>
              </a:extLst>
            </p:cNvPr>
            <p:cNvGrpSpPr/>
            <p:nvPr/>
          </p:nvGrpSpPr>
          <p:grpSpPr>
            <a:xfrm>
              <a:off x="14275263" y="6824796"/>
              <a:ext cx="846664" cy="846664"/>
              <a:chOff x="0" y="0"/>
              <a:chExt cx="812800" cy="812800"/>
            </a:xfrm>
          </p:grpSpPr>
          <p:sp>
            <p:nvSpPr>
              <p:cNvPr id="33" name="Freeform 5">
                <a:extLst>
                  <a:ext uri="{FF2B5EF4-FFF2-40B4-BE49-F238E27FC236}">
                    <a16:creationId xmlns:a16="http://schemas.microsoft.com/office/drawing/2014/main" id="{91BEC5BC-85FE-612D-9207-AC6680D0827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4" name="TextBox 6">
                <a:extLst>
                  <a:ext uri="{FF2B5EF4-FFF2-40B4-BE49-F238E27FC236}">
                    <a16:creationId xmlns:a16="http://schemas.microsoft.com/office/drawing/2014/main" id="{AA1B6406-B843-2266-D491-6D59779088C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2" name="TextBox 7">
              <a:extLst>
                <a:ext uri="{FF2B5EF4-FFF2-40B4-BE49-F238E27FC236}">
                  <a16:creationId xmlns:a16="http://schemas.microsoft.com/office/drawing/2014/main" id="{DB1A9CAF-8631-16DD-F5DD-76243F148652}"/>
                </a:ext>
              </a:extLst>
            </p:cNvPr>
            <p:cNvSpPr txBox="1"/>
            <p:nvPr/>
          </p:nvSpPr>
          <p:spPr>
            <a:xfrm>
              <a:off x="14354637" y="648973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3</a:t>
              </a:r>
            </a:p>
          </p:txBody>
        </p:sp>
      </p:grpSp>
      <p:grpSp>
        <p:nvGrpSpPr>
          <p:cNvPr id="35" name="그룹 34">
            <a:extLst>
              <a:ext uri="{FF2B5EF4-FFF2-40B4-BE49-F238E27FC236}">
                <a16:creationId xmlns:a16="http://schemas.microsoft.com/office/drawing/2014/main" id="{6CD0DAD9-A8F2-17AD-7E35-AF478FA1E7F5}"/>
              </a:ext>
            </a:extLst>
          </p:cNvPr>
          <p:cNvGrpSpPr/>
          <p:nvPr/>
        </p:nvGrpSpPr>
        <p:grpSpPr>
          <a:xfrm>
            <a:off x="16093161" y="1614854"/>
            <a:ext cx="846664" cy="1181728"/>
            <a:chOff x="8412516" y="3007233"/>
            <a:chExt cx="846664" cy="1181728"/>
          </a:xfrm>
        </p:grpSpPr>
        <p:grpSp>
          <p:nvGrpSpPr>
            <p:cNvPr id="36" name="Group 4">
              <a:extLst>
                <a:ext uri="{FF2B5EF4-FFF2-40B4-BE49-F238E27FC236}">
                  <a16:creationId xmlns:a16="http://schemas.microsoft.com/office/drawing/2014/main" id="{E1836700-119E-D31B-1FBD-C457826F1647}"/>
                </a:ext>
              </a:extLst>
            </p:cNvPr>
            <p:cNvGrpSpPr/>
            <p:nvPr/>
          </p:nvGrpSpPr>
          <p:grpSpPr>
            <a:xfrm>
              <a:off x="8412516" y="3342297"/>
              <a:ext cx="846664" cy="846664"/>
              <a:chOff x="0" y="0"/>
              <a:chExt cx="812800" cy="812800"/>
            </a:xfrm>
          </p:grpSpPr>
          <p:sp>
            <p:nvSpPr>
              <p:cNvPr id="38" name="Freeform 5">
                <a:extLst>
                  <a:ext uri="{FF2B5EF4-FFF2-40B4-BE49-F238E27FC236}">
                    <a16:creationId xmlns:a16="http://schemas.microsoft.com/office/drawing/2014/main" id="{74300505-9A48-00DE-CEA1-17DB9B5F046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9" name="TextBox 6">
                <a:extLst>
                  <a:ext uri="{FF2B5EF4-FFF2-40B4-BE49-F238E27FC236}">
                    <a16:creationId xmlns:a16="http://schemas.microsoft.com/office/drawing/2014/main" id="{E6282292-A68E-658E-BED4-2378715569D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7" name="TextBox 7">
              <a:extLst>
                <a:ext uri="{FF2B5EF4-FFF2-40B4-BE49-F238E27FC236}">
                  <a16:creationId xmlns:a16="http://schemas.microsoft.com/office/drawing/2014/main" id="{3FC9DC9B-55F2-47A8-4744-9CAC813AD37D}"/>
                </a:ext>
              </a:extLst>
            </p:cNvPr>
            <p:cNvSpPr txBox="1"/>
            <p:nvPr/>
          </p:nvSpPr>
          <p:spPr>
            <a:xfrm>
              <a:off x="8491890" y="3007233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4</a:t>
              </a:r>
            </a:p>
          </p:txBody>
        </p: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61526375-64A0-9DF7-F892-F21A9FF03C16}"/>
              </a:ext>
            </a:extLst>
          </p:cNvPr>
          <p:cNvGrpSpPr/>
          <p:nvPr/>
        </p:nvGrpSpPr>
        <p:grpSpPr>
          <a:xfrm>
            <a:off x="2957575" y="1651052"/>
            <a:ext cx="846664" cy="1181728"/>
            <a:chOff x="5756113" y="3804789"/>
            <a:chExt cx="846664" cy="1181728"/>
          </a:xfrm>
        </p:grpSpPr>
        <p:grpSp>
          <p:nvGrpSpPr>
            <p:cNvPr id="41" name="Group 4">
              <a:extLst>
                <a:ext uri="{FF2B5EF4-FFF2-40B4-BE49-F238E27FC236}">
                  <a16:creationId xmlns:a16="http://schemas.microsoft.com/office/drawing/2014/main" id="{6764DC29-BD65-93E6-820A-426C8A005BD9}"/>
                </a:ext>
              </a:extLst>
            </p:cNvPr>
            <p:cNvGrpSpPr/>
            <p:nvPr/>
          </p:nvGrpSpPr>
          <p:grpSpPr>
            <a:xfrm>
              <a:off x="5756113" y="4139853"/>
              <a:ext cx="846664" cy="846664"/>
              <a:chOff x="0" y="0"/>
              <a:chExt cx="812800" cy="812800"/>
            </a:xfrm>
          </p:grpSpPr>
          <p:sp>
            <p:nvSpPr>
              <p:cNvPr id="43" name="Freeform 5">
                <a:extLst>
                  <a:ext uri="{FF2B5EF4-FFF2-40B4-BE49-F238E27FC236}">
                    <a16:creationId xmlns:a16="http://schemas.microsoft.com/office/drawing/2014/main" id="{07A361EC-6744-5AA3-9639-5675292CAF5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4" name="TextBox 6">
                <a:extLst>
                  <a:ext uri="{FF2B5EF4-FFF2-40B4-BE49-F238E27FC236}">
                    <a16:creationId xmlns:a16="http://schemas.microsoft.com/office/drawing/2014/main" id="{ADE04B48-E49C-97C7-98D0-31AF41CD396A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2" name="TextBox 7">
              <a:extLst>
                <a:ext uri="{FF2B5EF4-FFF2-40B4-BE49-F238E27FC236}">
                  <a16:creationId xmlns:a16="http://schemas.microsoft.com/office/drawing/2014/main" id="{8E76E9D0-39D2-D5C4-7182-5645AFA8B31B}"/>
                </a:ext>
              </a:extLst>
            </p:cNvPr>
            <p:cNvSpPr txBox="1"/>
            <p:nvPr/>
          </p:nvSpPr>
          <p:spPr>
            <a:xfrm>
              <a:off x="5835487" y="380478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5</a:t>
              </a:r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5317C44C-349F-A85D-912F-A60F8CC418EA}"/>
              </a:ext>
            </a:extLst>
          </p:cNvPr>
          <p:cNvGrpSpPr/>
          <p:nvPr/>
        </p:nvGrpSpPr>
        <p:grpSpPr>
          <a:xfrm>
            <a:off x="1034485" y="4322242"/>
            <a:ext cx="846664" cy="1181728"/>
            <a:chOff x="1945987" y="4283938"/>
            <a:chExt cx="846664" cy="1181728"/>
          </a:xfrm>
        </p:grpSpPr>
        <p:grpSp>
          <p:nvGrpSpPr>
            <p:cNvPr id="46" name="Group 4">
              <a:extLst>
                <a:ext uri="{FF2B5EF4-FFF2-40B4-BE49-F238E27FC236}">
                  <a16:creationId xmlns:a16="http://schemas.microsoft.com/office/drawing/2014/main" id="{62F8153A-8743-CE84-1F27-7676E650EA18}"/>
                </a:ext>
              </a:extLst>
            </p:cNvPr>
            <p:cNvGrpSpPr/>
            <p:nvPr/>
          </p:nvGrpSpPr>
          <p:grpSpPr>
            <a:xfrm>
              <a:off x="1945987" y="4619002"/>
              <a:ext cx="846664" cy="846664"/>
              <a:chOff x="0" y="0"/>
              <a:chExt cx="812800" cy="812800"/>
            </a:xfrm>
          </p:grpSpPr>
          <p:sp>
            <p:nvSpPr>
              <p:cNvPr id="48" name="Freeform 5">
                <a:extLst>
                  <a:ext uri="{FF2B5EF4-FFF2-40B4-BE49-F238E27FC236}">
                    <a16:creationId xmlns:a16="http://schemas.microsoft.com/office/drawing/2014/main" id="{B09C0F08-4C8F-4AB5-2D0C-C4330FB9870D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9" name="TextBox 6">
                <a:extLst>
                  <a:ext uri="{FF2B5EF4-FFF2-40B4-BE49-F238E27FC236}">
                    <a16:creationId xmlns:a16="http://schemas.microsoft.com/office/drawing/2014/main" id="{482E29FC-6521-B2EA-7155-C4BDB231C5B4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7" name="TextBox 7">
              <a:extLst>
                <a:ext uri="{FF2B5EF4-FFF2-40B4-BE49-F238E27FC236}">
                  <a16:creationId xmlns:a16="http://schemas.microsoft.com/office/drawing/2014/main" id="{E2DAC567-DEEF-5932-838C-A15A02FBB290}"/>
                </a:ext>
              </a:extLst>
            </p:cNvPr>
            <p:cNvSpPr txBox="1"/>
            <p:nvPr/>
          </p:nvSpPr>
          <p:spPr>
            <a:xfrm>
              <a:off x="2025361" y="4283938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6</a:t>
              </a:r>
            </a:p>
          </p:txBody>
        </p:sp>
      </p:grp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6AA8E377-541F-1BE2-E648-24D391866D02}"/>
              </a:ext>
            </a:extLst>
          </p:cNvPr>
          <p:cNvGrpSpPr/>
          <p:nvPr/>
        </p:nvGrpSpPr>
        <p:grpSpPr>
          <a:xfrm>
            <a:off x="11454390" y="5768245"/>
            <a:ext cx="846664" cy="1181728"/>
            <a:chOff x="14401800" y="2056772"/>
            <a:chExt cx="846664" cy="1181728"/>
          </a:xfrm>
        </p:grpSpPr>
        <p:grpSp>
          <p:nvGrpSpPr>
            <p:cNvPr id="51" name="Group 4">
              <a:extLst>
                <a:ext uri="{FF2B5EF4-FFF2-40B4-BE49-F238E27FC236}">
                  <a16:creationId xmlns:a16="http://schemas.microsoft.com/office/drawing/2014/main" id="{8E880A01-15E2-B592-96A9-860D2FDEB504}"/>
                </a:ext>
              </a:extLst>
            </p:cNvPr>
            <p:cNvGrpSpPr/>
            <p:nvPr/>
          </p:nvGrpSpPr>
          <p:grpSpPr>
            <a:xfrm>
              <a:off x="14401800" y="2391836"/>
              <a:ext cx="846664" cy="846664"/>
              <a:chOff x="0" y="0"/>
              <a:chExt cx="812800" cy="812800"/>
            </a:xfrm>
          </p:grpSpPr>
          <p:sp>
            <p:nvSpPr>
              <p:cNvPr id="53" name="Freeform 5">
                <a:extLst>
                  <a:ext uri="{FF2B5EF4-FFF2-40B4-BE49-F238E27FC236}">
                    <a16:creationId xmlns:a16="http://schemas.microsoft.com/office/drawing/2014/main" id="{5AD57433-8651-7D26-BF0E-0E823C167BCE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4" name="TextBox 6">
                <a:extLst>
                  <a:ext uri="{FF2B5EF4-FFF2-40B4-BE49-F238E27FC236}">
                    <a16:creationId xmlns:a16="http://schemas.microsoft.com/office/drawing/2014/main" id="{A4D1387C-1201-D914-022D-2E5496967AD4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2" name="TextBox 7">
              <a:extLst>
                <a:ext uri="{FF2B5EF4-FFF2-40B4-BE49-F238E27FC236}">
                  <a16:creationId xmlns:a16="http://schemas.microsoft.com/office/drawing/2014/main" id="{CAFFA5E7-8FD5-DCEF-841C-B89BAA6ED471}"/>
                </a:ext>
              </a:extLst>
            </p:cNvPr>
            <p:cNvSpPr txBox="1"/>
            <p:nvPr/>
          </p:nvSpPr>
          <p:spPr>
            <a:xfrm>
              <a:off x="14481174" y="20567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7</a:t>
              </a:r>
            </a:p>
          </p:txBody>
        </p:sp>
      </p:grpSp>
      <p:grpSp>
        <p:nvGrpSpPr>
          <p:cNvPr id="55" name="그룹 54">
            <a:extLst>
              <a:ext uri="{FF2B5EF4-FFF2-40B4-BE49-F238E27FC236}">
                <a16:creationId xmlns:a16="http://schemas.microsoft.com/office/drawing/2014/main" id="{41ADFA8A-1807-28BE-92B5-316576228BD5}"/>
              </a:ext>
            </a:extLst>
          </p:cNvPr>
          <p:cNvGrpSpPr/>
          <p:nvPr/>
        </p:nvGrpSpPr>
        <p:grpSpPr>
          <a:xfrm>
            <a:off x="5285778" y="4323426"/>
            <a:ext cx="846664" cy="1181728"/>
            <a:chOff x="4796875" y="7097966"/>
            <a:chExt cx="846664" cy="1181728"/>
          </a:xfrm>
        </p:grpSpPr>
        <p:grpSp>
          <p:nvGrpSpPr>
            <p:cNvPr id="56" name="Group 4">
              <a:extLst>
                <a:ext uri="{FF2B5EF4-FFF2-40B4-BE49-F238E27FC236}">
                  <a16:creationId xmlns:a16="http://schemas.microsoft.com/office/drawing/2014/main" id="{9C4DEACA-425A-9A31-A5E6-88C254A3C02C}"/>
                </a:ext>
              </a:extLst>
            </p:cNvPr>
            <p:cNvGrpSpPr/>
            <p:nvPr/>
          </p:nvGrpSpPr>
          <p:grpSpPr>
            <a:xfrm>
              <a:off x="4796875" y="7433030"/>
              <a:ext cx="846664" cy="846664"/>
              <a:chOff x="0" y="0"/>
              <a:chExt cx="812800" cy="812800"/>
            </a:xfrm>
          </p:grpSpPr>
          <p:sp>
            <p:nvSpPr>
              <p:cNvPr id="58" name="Freeform 5">
                <a:extLst>
                  <a:ext uri="{FF2B5EF4-FFF2-40B4-BE49-F238E27FC236}">
                    <a16:creationId xmlns:a16="http://schemas.microsoft.com/office/drawing/2014/main" id="{A78ECA8E-75BF-F580-26F6-B4E38FFDF2A6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9" name="TextBox 6">
                <a:extLst>
                  <a:ext uri="{FF2B5EF4-FFF2-40B4-BE49-F238E27FC236}">
                    <a16:creationId xmlns:a16="http://schemas.microsoft.com/office/drawing/2014/main" id="{C731EB53-DBB3-09A6-BECF-61F68DC65E97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7" name="TextBox 7">
              <a:extLst>
                <a:ext uri="{FF2B5EF4-FFF2-40B4-BE49-F238E27FC236}">
                  <a16:creationId xmlns:a16="http://schemas.microsoft.com/office/drawing/2014/main" id="{F5B357F1-887A-685B-1B92-23695C4D0315}"/>
                </a:ext>
              </a:extLst>
            </p:cNvPr>
            <p:cNvSpPr txBox="1"/>
            <p:nvPr/>
          </p:nvSpPr>
          <p:spPr>
            <a:xfrm>
              <a:off x="4876249" y="70979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8</a:t>
              </a:r>
            </a:p>
          </p:txBody>
        </p:sp>
      </p:grp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81582DB6-4C03-B202-3C50-8ED8C1A77CC2}"/>
              </a:ext>
            </a:extLst>
          </p:cNvPr>
          <p:cNvGrpSpPr/>
          <p:nvPr/>
        </p:nvGrpSpPr>
        <p:grpSpPr>
          <a:xfrm>
            <a:off x="14373313" y="8586827"/>
            <a:ext cx="846664" cy="1181728"/>
            <a:chOff x="11354162" y="8884259"/>
            <a:chExt cx="846664" cy="1181728"/>
          </a:xfrm>
        </p:grpSpPr>
        <p:grpSp>
          <p:nvGrpSpPr>
            <p:cNvPr id="61" name="Group 4">
              <a:extLst>
                <a:ext uri="{FF2B5EF4-FFF2-40B4-BE49-F238E27FC236}">
                  <a16:creationId xmlns:a16="http://schemas.microsoft.com/office/drawing/2014/main" id="{E22723C3-BD44-B720-D6F8-B9D6621D92D7}"/>
                </a:ext>
              </a:extLst>
            </p:cNvPr>
            <p:cNvGrpSpPr/>
            <p:nvPr/>
          </p:nvGrpSpPr>
          <p:grpSpPr>
            <a:xfrm>
              <a:off x="11354162" y="9219323"/>
              <a:ext cx="846664" cy="846664"/>
              <a:chOff x="0" y="0"/>
              <a:chExt cx="812800" cy="812800"/>
            </a:xfrm>
          </p:grpSpPr>
          <p:sp>
            <p:nvSpPr>
              <p:cNvPr id="63" name="Freeform 5">
                <a:extLst>
                  <a:ext uri="{FF2B5EF4-FFF2-40B4-BE49-F238E27FC236}">
                    <a16:creationId xmlns:a16="http://schemas.microsoft.com/office/drawing/2014/main" id="{572F7C8F-F3DA-71A9-0E5E-31C1496EFE1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4" name="TextBox 6">
                <a:extLst>
                  <a:ext uri="{FF2B5EF4-FFF2-40B4-BE49-F238E27FC236}">
                    <a16:creationId xmlns:a16="http://schemas.microsoft.com/office/drawing/2014/main" id="{BE96729E-0D43-790D-712E-38DF08BEBDF4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2" name="TextBox 7">
              <a:extLst>
                <a:ext uri="{FF2B5EF4-FFF2-40B4-BE49-F238E27FC236}">
                  <a16:creationId xmlns:a16="http://schemas.microsoft.com/office/drawing/2014/main" id="{01C6AF81-CDAC-0B8F-B138-F9AFA6395B80}"/>
                </a:ext>
              </a:extLst>
            </p:cNvPr>
            <p:cNvSpPr txBox="1"/>
            <p:nvPr/>
          </p:nvSpPr>
          <p:spPr>
            <a:xfrm>
              <a:off x="11433536" y="888425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9</a:t>
              </a:r>
            </a:p>
          </p:txBody>
        </p: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F7B7C14D-1E46-BAEE-0752-E689C3077D32}"/>
              </a:ext>
            </a:extLst>
          </p:cNvPr>
          <p:cNvGrpSpPr/>
          <p:nvPr/>
        </p:nvGrpSpPr>
        <p:grpSpPr>
          <a:xfrm>
            <a:off x="3024902" y="4338479"/>
            <a:ext cx="846664" cy="1181728"/>
            <a:chOff x="14013579" y="3758872"/>
            <a:chExt cx="846664" cy="1181728"/>
          </a:xfrm>
        </p:grpSpPr>
        <p:grpSp>
          <p:nvGrpSpPr>
            <p:cNvPr id="66" name="Group 4">
              <a:extLst>
                <a:ext uri="{FF2B5EF4-FFF2-40B4-BE49-F238E27FC236}">
                  <a16:creationId xmlns:a16="http://schemas.microsoft.com/office/drawing/2014/main" id="{6BD8777E-E56A-65D5-5D23-9F3190CE3B77}"/>
                </a:ext>
              </a:extLst>
            </p:cNvPr>
            <p:cNvGrpSpPr/>
            <p:nvPr/>
          </p:nvGrpSpPr>
          <p:grpSpPr>
            <a:xfrm>
              <a:off x="14013579" y="4093936"/>
              <a:ext cx="846664" cy="846664"/>
              <a:chOff x="0" y="0"/>
              <a:chExt cx="812800" cy="812800"/>
            </a:xfrm>
          </p:grpSpPr>
          <p:sp>
            <p:nvSpPr>
              <p:cNvPr id="68" name="Freeform 5">
                <a:extLst>
                  <a:ext uri="{FF2B5EF4-FFF2-40B4-BE49-F238E27FC236}">
                    <a16:creationId xmlns:a16="http://schemas.microsoft.com/office/drawing/2014/main" id="{82E7538F-FF8D-4780-BB27-155C710D1552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9" name="TextBox 6">
                <a:extLst>
                  <a:ext uri="{FF2B5EF4-FFF2-40B4-BE49-F238E27FC236}">
                    <a16:creationId xmlns:a16="http://schemas.microsoft.com/office/drawing/2014/main" id="{25981694-31AF-9519-363C-E28133D35AE6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7" name="TextBox 7">
              <a:extLst>
                <a:ext uri="{FF2B5EF4-FFF2-40B4-BE49-F238E27FC236}">
                  <a16:creationId xmlns:a16="http://schemas.microsoft.com/office/drawing/2014/main" id="{8DA4146F-7EDC-7A3F-7DD3-D943E83AD78D}"/>
                </a:ext>
              </a:extLst>
            </p:cNvPr>
            <p:cNvSpPr txBox="1"/>
            <p:nvPr/>
          </p:nvSpPr>
          <p:spPr>
            <a:xfrm>
              <a:off x="14092953" y="37588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10</a:t>
              </a:r>
            </a:p>
          </p:txBody>
        </p:sp>
      </p:grpSp>
      <p:pic>
        <p:nvPicPr>
          <p:cNvPr id="70" name="cat-meow">
            <a:hlinkClick r:id="" action="ppaction://media"/>
            <a:extLst>
              <a:ext uri="{FF2B5EF4-FFF2-40B4-BE49-F238E27FC236}">
                <a16:creationId xmlns:a16="http://schemas.microsoft.com/office/drawing/2014/main" id="{5C270922-65AC-B8A9-73AD-10AC6FD37F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8570322" y="-7024"/>
            <a:ext cx="609600" cy="609600"/>
          </a:xfrm>
          <a:prstGeom prst="rect">
            <a:avLst/>
          </a:prstGeom>
        </p:spPr>
      </p:pic>
      <p:pic>
        <p:nvPicPr>
          <p:cNvPr id="71" name="error-mistake-sound-effect-incorrect-answer">
            <a:hlinkClick r:id="" action="ppaction://media"/>
            <a:extLst>
              <a:ext uri="{FF2B5EF4-FFF2-40B4-BE49-F238E27FC236}">
                <a16:creationId xmlns:a16="http://schemas.microsoft.com/office/drawing/2014/main" id="{5292FE4F-B881-B4CD-2E5A-7DE8B25090D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4"/>
          <a:stretch>
            <a:fillRect/>
          </a:stretch>
        </p:blipFill>
        <p:spPr>
          <a:xfrm>
            <a:off x="18516399" y="60257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99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24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24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52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752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24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24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224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224"/>
                            </p:stCondLst>
                            <p:childTnLst>
                              <p:par>
                                <p:cTn id="5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1224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224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224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24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752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1752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1" dur="1752" fill="hold"/>
                                        <p:tgtEl>
                                          <p:spTgt spid="7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1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268557" y="4101310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1"/>
                </a:lnTo>
                <a:lnTo>
                  <a:pt x="0" y="14651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32745" y="-152648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3"/>
            <a:stretch>
              <a:fillRect l="-98060"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71488" y="5558845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07197" y="4013718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6657434" y="4658375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2615375" y="0"/>
                </a:moveTo>
                <a:lnTo>
                  <a:pt x="0" y="0"/>
                </a:lnTo>
                <a:lnTo>
                  <a:pt x="0" y="5301436"/>
                </a:lnTo>
                <a:lnTo>
                  <a:pt x="2615375" y="5301436"/>
                </a:lnTo>
                <a:lnTo>
                  <a:pt x="261537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090659" y="5864061"/>
            <a:ext cx="6829544" cy="4114800"/>
          </a:xfrm>
          <a:custGeom>
            <a:avLst/>
            <a:gdLst/>
            <a:ahLst/>
            <a:cxnLst/>
            <a:rect l="l" t="t" r="r" b="b"/>
            <a:pathLst>
              <a:path w="6829544" h="4114800">
                <a:moveTo>
                  <a:pt x="0" y="0"/>
                </a:moveTo>
                <a:lnTo>
                  <a:pt x="6829544" y="0"/>
                </a:lnTo>
                <a:lnTo>
                  <a:pt x="68295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90965" y="537428"/>
            <a:ext cx="5628931" cy="5178617"/>
          </a:xfrm>
          <a:custGeom>
            <a:avLst/>
            <a:gdLst/>
            <a:ahLst/>
            <a:cxnLst/>
            <a:rect l="l" t="t" r="r" b="b"/>
            <a:pathLst>
              <a:path w="5628931" h="5178617">
                <a:moveTo>
                  <a:pt x="0" y="0"/>
                </a:moveTo>
                <a:lnTo>
                  <a:pt x="5628931" y="0"/>
                </a:lnTo>
                <a:lnTo>
                  <a:pt x="5628931" y="5178617"/>
                </a:lnTo>
                <a:lnTo>
                  <a:pt x="0" y="517861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09232" y="537428"/>
            <a:ext cx="2611214" cy="2194508"/>
          </a:xfrm>
          <a:custGeom>
            <a:avLst/>
            <a:gdLst/>
            <a:ahLst/>
            <a:cxnLst/>
            <a:rect l="l" t="t" r="r" b="b"/>
            <a:pathLst>
              <a:path w="2611214" h="2194508">
                <a:moveTo>
                  <a:pt x="0" y="0"/>
                </a:moveTo>
                <a:lnTo>
                  <a:pt x="2611214" y="0"/>
                </a:lnTo>
                <a:lnTo>
                  <a:pt x="2611214" y="2194508"/>
                </a:lnTo>
                <a:lnTo>
                  <a:pt x="0" y="219450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0390" y="4677425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0" y="0"/>
                </a:moveTo>
                <a:lnTo>
                  <a:pt x="2615375" y="0"/>
                </a:lnTo>
                <a:lnTo>
                  <a:pt x="2615375" y="5301436"/>
                </a:lnTo>
                <a:lnTo>
                  <a:pt x="0" y="53014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70579" y="3438261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071713" y="2709072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4" y="0"/>
                </a:lnTo>
                <a:lnTo>
                  <a:pt x="1774114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861423" y="4101310"/>
            <a:ext cx="1288015" cy="2169289"/>
          </a:xfrm>
          <a:custGeom>
            <a:avLst/>
            <a:gdLst/>
            <a:ahLst/>
            <a:cxnLst/>
            <a:rect l="l" t="t" r="r" b="b"/>
            <a:pathLst>
              <a:path w="1288015" h="2169289">
                <a:moveTo>
                  <a:pt x="0" y="0"/>
                </a:moveTo>
                <a:lnTo>
                  <a:pt x="1288016" y="0"/>
                </a:lnTo>
                <a:lnTo>
                  <a:pt x="1288016" y="2169289"/>
                </a:lnTo>
                <a:lnTo>
                  <a:pt x="0" y="21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grpSp>
        <p:nvGrpSpPr>
          <p:cNvPr id="26" name="Group 19"/>
          <p:cNvGrpSpPr>
            <a:grpSpLocks noGrp="1" noUngrp="1" noRot="1" noMove="1" noResize="1"/>
          </p:cNvGrpSpPr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27" name="Freeform 20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28" name="TextBox 21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9" name="Group 22"/>
          <p:cNvGrpSpPr>
            <a:grpSpLocks noGrp="1" noUngrp="1" noRot="1" noMove="1" noResize="1"/>
          </p:cNvGrpSpPr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30" name="Freeform 23"/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31" name="TextBox 24"/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32" name="TextBox 25"/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2384346" y="3796953"/>
            <a:ext cx="13707598" cy="29799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altLang="ko-KR" sz="18000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Round 8</a:t>
            </a:r>
            <a:endParaRPr lang="en-US" sz="18000" dirty="0">
              <a:solidFill>
                <a:srgbClr val="FFF6D7"/>
              </a:solidFill>
              <a:latin typeface="Luckiest Guy"/>
              <a:ea typeface="Luckiest Guy"/>
              <a:cs typeface="Luckiest Guy"/>
              <a:sym typeface="Luckiest Guy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268557" y="4101310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1"/>
                </a:lnTo>
                <a:lnTo>
                  <a:pt x="0" y="146519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3" name="Freeform 3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332745" y="-152648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7"/>
            <a:stretch>
              <a:fillRect l="-98060"/>
            </a:stretch>
          </a:blipFill>
        </p:spPr>
      </p:sp>
      <p:sp>
        <p:nvSpPr>
          <p:cNvPr id="4" name="Freeform 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3371488" y="5558845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07197" y="4013718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6657434" y="4658375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2615375" y="0"/>
                </a:moveTo>
                <a:lnTo>
                  <a:pt x="0" y="0"/>
                </a:lnTo>
                <a:lnTo>
                  <a:pt x="0" y="5301436"/>
                </a:lnTo>
                <a:lnTo>
                  <a:pt x="2615375" y="5301436"/>
                </a:lnTo>
                <a:lnTo>
                  <a:pt x="2615375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090659" y="5864061"/>
            <a:ext cx="6829544" cy="4114800"/>
          </a:xfrm>
          <a:custGeom>
            <a:avLst/>
            <a:gdLst/>
            <a:ahLst/>
            <a:cxnLst/>
            <a:rect l="l" t="t" r="r" b="b"/>
            <a:pathLst>
              <a:path w="6829544" h="4114800">
                <a:moveTo>
                  <a:pt x="0" y="0"/>
                </a:moveTo>
                <a:lnTo>
                  <a:pt x="6829544" y="0"/>
                </a:lnTo>
                <a:lnTo>
                  <a:pt x="68295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690965" y="537428"/>
            <a:ext cx="5628931" cy="5178617"/>
          </a:xfrm>
          <a:custGeom>
            <a:avLst/>
            <a:gdLst/>
            <a:ahLst/>
            <a:cxnLst/>
            <a:rect l="l" t="t" r="r" b="b"/>
            <a:pathLst>
              <a:path w="5628931" h="5178617">
                <a:moveTo>
                  <a:pt x="0" y="0"/>
                </a:moveTo>
                <a:lnTo>
                  <a:pt x="5628931" y="0"/>
                </a:lnTo>
                <a:lnTo>
                  <a:pt x="5628931" y="5178617"/>
                </a:lnTo>
                <a:lnTo>
                  <a:pt x="0" y="5178617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/>
            </a:stretch>
          </a:blipFill>
        </p:spPr>
      </p:sp>
      <p:sp>
        <p:nvSpPr>
          <p:cNvPr id="9" name="Freeform 9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809232" y="537428"/>
            <a:ext cx="2611214" cy="2194508"/>
          </a:xfrm>
          <a:custGeom>
            <a:avLst/>
            <a:gdLst/>
            <a:ahLst/>
            <a:cxnLst/>
            <a:rect l="l" t="t" r="r" b="b"/>
            <a:pathLst>
              <a:path w="2611214" h="2194508">
                <a:moveTo>
                  <a:pt x="0" y="0"/>
                </a:moveTo>
                <a:lnTo>
                  <a:pt x="2611214" y="0"/>
                </a:lnTo>
                <a:lnTo>
                  <a:pt x="2611214" y="2194508"/>
                </a:lnTo>
                <a:lnTo>
                  <a:pt x="0" y="219450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</p:sp>
      <p:sp>
        <p:nvSpPr>
          <p:cNvPr id="10" name="Freeform 10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5530390" y="4677425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0" y="0"/>
                </a:moveTo>
                <a:lnTo>
                  <a:pt x="2615375" y="0"/>
                </a:lnTo>
                <a:lnTo>
                  <a:pt x="2615375" y="5301436"/>
                </a:lnTo>
                <a:lnTo>
                  <a:pt x="0" y="530143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170579" y="3438261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071713" y="2709072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4" y="0"/>
                </a:lnTo>
                <a:lnTo>
                  <a:pt x="1774114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078140" y="5238082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7" y="0"/>
                </a:lnTo>
                <a:lnTo>
                  <a:pt x="1296627" y="1048648"/>
                </a:lnTo>
                <a:lnTo>
                  <a:pt x="0" y="104864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1861423" y="4101310"/>
            <a:ext cx="1288015" cy="2169289"/>
          </a:xfrm>
          <a:custGeom>
            <a:avLst/>
            <a:gdLst/>
            <a:ahLst/>
            <a:cxnLst/>
            <a:rect l="l" t="t" r="r" b="b"/>
            <a:pathLst>
              <a:path w="1288015" h="2169289">
                <a:moveTo>
                  <a:pt x="0" y="0"/>
                </a:moveTo>
                <a:lnTo>
                  <a:pt x="1288016" y="0"/>
                </a:lnTo>
                <a:lnTo>
                  <a:pt x="1288016" y="2169289"/>
                </a:lnTo>
                <a:lnTo>
                  <a:pt x="0" y="2169289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04574" y="3289935"/>
            <a:ext cx="1355828" cy="1103362"/>
          </a:xfrm>
          <a:custGeom>
            <a:avLst/>
            <a:gdLst/>
            <a:ahLst/>
            <a:cxnLst/>
            <a:rect l="l" t="t" r="r" b="b"/>
            <a:pathLst>
              <a:path w="1355828" h="1103362">
                <a:moveTo>
                  <a:pt x="0" y="0"/>
                </a:moveTo>
                <a:lnTo>
                  <a:pt x="1355828" y="0"/>
                </a:lnTo>
                <a:lnTo>
                  <a:pt x="1355828" y="1103362"/>
                </a:lnTo>
                <a:lnTo>
                  <a:pt x="0" y="1103362"/>
                </a:lnTo>
                <a:lnTo>
                  <a:pt x="0" y="0"/>
                </a:lnTo>
                <a:close/>
              </a:path>
            </a:pathLst>
          </a:custGeom>
          <a:blipFill>
            <a:blip r:embed="rId25"/>
            <a:stretch>
              <a:fillRect t="-49" b="-49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374767" y="8626359"/>
            <a:ext cx="1405805" cy="1352501"/>
          </a:xfrm>
          <a:custGeom>
            <a:avLst/>
            <a:gdLst/>
            <a:ahLst/>
            <a:cxnLst/>
            <a:rect l="l" t="t" r="r" b="b"/>
            <a:pathLst>
              <a:path w="1405805" h="1352501">
                <a:moveTo>
                  <a:pt x="0" y="0"/>
                </a:moveTo>
                <a:lnTo>
                  <a:pt x="1405805" y="0"/>
                </a:lnTo>
                <a:lnTo>
                  <a:pt x="1405805" y="1352502"/>
                </a:lnTo>
                <a:lnTo>
                  <a:pt x="0" y="135250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916955" y="6250429"/>
            <a:ext cx="1842246" cy="1077714"/>
          </a:xfrm>
          <a:custGeom>
            <a:avLst/>
            <a:gdLst/>
            <a:ahLst/>
            <a:cxnLst/>
            <a:rect l="l" t="t" r="r" b="b"/>
            <a:pathLst>
              <a:path w="1842246" h="1077714">
                <a:moveTo>
                  <a:pt x="0" y="0"/>
                </a:moveTo>
                <a:lnTo>
                  <a:pt x="1842246" y="0"/>
                </a:lnTo>
                <a:lnTo>
                  <a:pt x="1842246" y="1077714"/>
                </a:lnTo>
                <a:lnTo>
                  <a:pt x="0" y="1077714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303738" y="8644259"/>
            <a:ext cx="1542149" cy="1334601"/>
          </a:xfrm>
          <a:custGeom>
            <a:avLst/>
            <a:gdLst/>
            <a:ahLst/>
            <a:cxnLst/>
            <a:rect l="l" t="t" r="r" b="b"/>
            <a:pathLst>
              <a:path w="1542149" h="1334601">
                <a:moveTo>
                  <a:pt x="0" y="0"/>
                </a:moveTo>
                <a:lnTo>
                  <a:pt x="1542148" y="0"/>
                </a:lnTo>
                <a:lnTo>
                  <a:pt x="1542148" y="1334602"/>
                </a:lnTo>
                <a:lnTo>
                  <a:pt x="0" y="1334602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218C13A9-8118-7BB3-2ACD-C43F28F5D5C5}"/>
              </a:ext>
            </a:extLst>
          </p:cNvPr>
          <p:cNvGrpSpPr/>
          <p:nvPr/>
        </p:nvGrpSpPr>
        <p:grpSpPr>
          <a:xfrm>
            <a:off x="16344058" y="5558845"/>
            <a:ext cx="846664" cy="1181728"/>
            <a:chOff x="13348017" y="-27366"/>
            <a:chExt cx="846664" cy="1181728"/>
          </a:xfrm>
        </p:grpSpPr>
        <p:grpSp>
          <p:nvGrpSpPr>
            <p:cNvPr id="20" name="Group 4">
              <a:extLst>
                <a:ext uri="{FF2B5EF4-FFF2-40B4-BE49-F238E27FC236}">
                  <a16:creationId xmlns:a16="http://schemas.microsoft.com/office/drawing/2014/main" id="{157D8EEA-06B5-AD56-27E0-ABCB83D7185E}"/>
                </a:ext>
              </a:extLst>
            </p:cNvPr>
            <p:cNvGrpSpPr/>
            <p:nvPr/>
          </p:nvGrpSpPr>
          <p:grpSpPr>
            <a:xfrm>
              <a:off x="13348017" y="307698"/>
              <a:ext cx="846664" cy="846664"/>
              <a:chOff x="0" y="0"/>
              <a:chExt cx="812800" cy="812800"/>
            </a:xfrm>
          </p:grpSpPr>
          <p:sp>
            <p:nvSpPr>
              <p:cNvPr id="22" name="Freeform 5">
                <a:extLst>
                  <a:ext uri="{FF2B5EF4-FFF2-40B4-BE49-F238E27FC236}">
                    <a16:creationId xmlns:a16="http://schemas.microsoft.com/office/drawing/2014/main" id="{900F3ACD-3441-70A5-BFE0-5A7FECC7FF21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3" name="TextBox 6">
                <a:extLst>
                  <a:ext uri="{FF2B5EF4-FFF2-40B4-BE49-F238E27FC236}">
                    <a16:creationId xmlns:a16="http://schemas.microsoft.com/office/drawing/2014/main" id="{C1C01623-0DA2-D44E-0E5D-98E9A9AEEF8E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TextBox 7">
              <a:extLst>
                <a:ext uri="{FF2B5EF4-FFF2-40B4-BE49-F238E27FC236}">
                  <a16:creationId xmlns:a16="http://schemas.microsoft.com/office/drawing/2014/main" id="{53432CEB-7801-947C-582F-849D3130011C}"/>
                </a:ext>
              </a:extLst>
            </p:cNvPr>
            <p:cNvSpPr txBox="1"/>
            <p:nvPr/>
          </p:nvSpPr>
          <p:spPr>
            <a:xfrm>
              <a:off x="13427391" y="-273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</a:t>
              </a: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C8E2C197-F700-A42F-0D86-029DF6D35818}"/>
              </a:ext>
            </a:extLst>
          </p:cNvPr>
          <p:cNvGrpSpPr/>
          <p:nvPr/>
        </p:nvGrpSpPr>
        <p:grpSpPr>
          <a:xfrm>
            <a:off x="8326654" y="1483705"/>
            <a:ext cx="846664" cy="1181728"/>
            <a:chOff x="8208818" y="776239"/>
            <a:chExt cx="846664" cy="1181728"/>
          </a:xfrm>
        </p:grpSpPr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CF307EC9-6C4D-DCF0-BAF4-F81B132AC8F6}"/>
                </a:ext>
              </a:extLst>
            </p:cNvPr>
            <p:cNvGrpSpPr/>
            <p:nvPr/>
          </p:nvGrpSpPr>
          <p:grpSpPr>
            <a:xfrm>
              <a:off x="8208818" y="1111303"/>
              <a:ext cx="846664" cy="846664"/>
              <a:chOff x="0" y="0"/>
              <a:chExt cx="812800" cy="812800"/>
            </a:xfrm>
          </p:grpSpPr>
          <p:sp>
            <p:nvSpPr>
              <p:cNvPr id="27" name="Freeform 5">
                <a:extLst>
                  <a:ext uri="{FF2B5EF4-FFF2-40B4-BE49-F238E27FC236}">
                    <a16:creationId xmlns:a16="http://schemas.microsoft.com/office/drawing/2014/main" id="{5146A889-C68F-8CA8-03EF-813A1A828F00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28" name="TextBox 6">
                <a:extLst>
                  <a:ext uri="{FF2B5EF4-FFF2-40B4-BE49-F238E27FC236}">
                    <a16:creationId xmlns:a16="http://schemas.microsoft.com/office/drawing/2014/main" id="{D951DB3E-4686-E5D4-9A1B-6EED1524BD86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6" name="TextBox 7">
              <a:extLst>
                <a:ext uri="{FF2B5EF4-FFF2-40B4-BE49-F238E27FC236}">
                  <a16:creationId xmlns:a16="http://schemas.microsoft.com/office/drawing/2014/main" id="{E1329872-CF01-8B2D-FF3F-93BD2669E005}"/>
                </a:ext>
              </a:extLst>
            </p:cNvPr>
            <p:cNvSpPr txBox="1"/>
            <p:nvPr/>
          </p:nvSpPr>
          <p:spPr>
            <a:xfrm>
              <a:off x="8288192" y="77623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2</a:t>
              </a:r>
            </a:p>
          </p:txBody>
        </p:sp>
      </p:grpSp>
      <p:grpSp>
        <p:nvGrpSpPr>
          <p:cNvPr id="29" name="그룹 28">
            <a:extLst>
              <a:ext uri="{FF2B5EF4-FFF2-40B4-BE49-F238E27FC236}">
                <a16:creationId xmlns:a16="http://schemas.microsoft.com/office/drawing/2014/main" id="{F8C87401-17DF-89D8-3251-9E7BA8BDADCB}"/>
              </a:ext>
            </a:extLst>
          </p:cNvPr>
          <p:cNvGrpSpPr/>
          <p:nvPr/>
        </p:nvGrpSpPr>
        <p:grpSpPr>
          <a:xfrm>
            <a:off x="13691392" y="8644259"/>
            <a:ext cx="846664" cy="1181728"/>
            <a:chOff x="14275263" y="6489732"/>
            <a:chExt cx="846664" cy="1181728"/>
          </a:xfrm>
        </p:grpSpPr>
        <p:grpSp>
          <p:nvGrpSpPr>
            <p:cNvPr id="30" name="Group 4">
              <a:extLst>
                <a:ext uri="{FF2B5EF4-FFF2-40B4-BE49-F238E27FC236}">
                  <a16:creationId xmlns:a16="http://schemas.microsoft.com/office/drawing/2014/main" id="{F9404D42-126A-3661-638C-1ABCA82CCF92}"/>
                </a:ext>
              </a:extLst>
            </p:cNvPr>
            <p:cNvGrpSpPr/>
            <p:nvPr/>
          </p:nvGrpSpPr>
          <p:grpSpPr>
            <a:xfrm>
              <a:off x="14275263" y="6824796"/>
              <a:ext cx="846664" cy="846664"/>
              <a:chOff x="0" y="0"/>
              <a:chExt cx="812800" cy="812800"/>
            </a:xfrm>
          </p:grpSpPr>
          <p:sp>
            <p:nvSpPr>
              <p:cNvPr id="32" name="Freeform 5">
                <a:extLst>
                  <a:ext uri="{FF2B5EF4-FFF2-40B4-BE49-F238E27FC236}">
                    <a16:creationId xmlns:a16="http://schemas.microsoft.com/office/drawing/2014/main" id="{620E9D02-322B-CE13-72C6-8D5CF36C197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3" name="TextBox 6">
                <a:extLst>
                  <a:ext uri="{FF2B5EF4-FFF2-40B4-BE49-F238E27FC236}">
                    <a16:creationId xmlns:a16="http://schemas.microsoft.com/office/drawing/2014/main" id="{3943DBA4-01AB-8F38-1E32-A96D1BCB3C5C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1" name="TextBox 7">
              <a:extLst>
                <a:ext uri="{FF2B5EF4-FFF2-40B4-BE49-F238E27FC236}">
                  <a16:creationId xmlns:a16="http://schemas.microsoft.com/office/drawing/2014/main" id="{D4E8E0EE-37A2-E77F-5D80-26CEF957A038}"/>
                </a:ext>
              </a:extLst>
            </p:cNvPr>
            <p:cNvSpPr txBox="1"/>
            <p:nvPr/>
          </p:nvSpPr>
          <p:spPr>
            <a:xfrm>
              <a:off x="14354637" y="648973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3</a:t>
              </a:r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D9F4962B-8CC8-FAAD-09E8-A6BAC59C477F}"/>
              </a:ext>
            </a:extLst>
          </p:cNvPr>
          <p:cNvGrpSpPr/>
          <p:nvPr/>
        </p:nvGrpSpPr>
        <p:grpSpPr>
          <a:xfrm>
            <a:off x="12060887" y="5076949"/>
            <a:ext cx="846664" cy="1181728"/>
            <a:chOff x="8412516" y="3007233"/>
            <a:chExt cx="846664" cy="1181728"/>
          </a:xfrm>
        </p:grpSpPr>
        <p:grpSp>
          <p:nvGrpSpPr>
            <p:cNvPr id="35" name="Group 4">
              <a:extLst>
                <a:ext uri="{FF2B5EF4-FFF2-40B4-BE49-F238E27FC236}">
                  <a16:creationId xmlns:a16="http://schemas.microsoft.com/office/drawing/2014/main" id="{3748CFA4-BA35-BF24-DB7E-6C3553CCAF77}"/>
                </a:ext>
              </a:extLst>
            </p:cNvPr>
            <p:cNvGrpSpPr/>
            <p:nvPr/>
          </p:nvGrpSpPr>
          <p:grpSpPr>
            <a:xfrm>
              <a:off x="8412516" y="3342297"/>
              <a:ext cx="846664" cy="846664"/>
              <a:chOff x="0" y="0"/>
              <a:chExt cx="812800" cy="812800"/>
            </a:xfrm>
          </p:grpSpPr>
          <p:sp>
            <p:nvSpPr>
              <p:cNvPr id="37" name="Freeform 5">
                <a:extLst>
                  <a:ext uri="{FF2B5EF4-FFF2-40B4-BE49-F238E27FC236}">
                    <a16:creationId xmlns:a16="http://schemas.microsoft.com/office/drawing/2014/main" id="{AFD0C07D-1D7B-56AE-6DAD-82588AB8894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38" name="TextBox 6">
                <a:extLst>
                  <a:ext uri="{FF2B5EF4-FFF2-40B4-BE49-F238E27FC236}">
                    <a16:creationId xmlns:a16="http://schemas.microsoft.com/office/drawing/2014/main" id="{A26C12E2-460E-B00D-D04F-3FC98F65D0FD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36" name="TextBox 7">
              <a:extLst>
                <a:ext uri="{FF2B5EF4-FFF2-40B4-BE49-F238E27FC236}">
                  <a16:creationId xmlns:a16="http://schemas.microsoft.com/office/drawing/2014/main" id="{6ACF7B0F-E05A-6D5E-AA8C-0874575646FC}"/>
                </a:ext>
              </a:extLst>
            </p:cNvPr>
            <p:cNvSpPr txBox="1"/>
            <p:nvPr/>
          </p:nvSpPr>
          <p:spPr>
            <a:xfrm>
              <a:off x="8491890" y="3007233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4</a:t>
              </a:r>
            </a:p>
          </p:txBody>
        </p: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17123468-D92E-A652-4718-4E8D3F1DB61F}"/>
              </a:ext>
            </a:extLst>
          </p:cNvPr>
          <p:cNvGrpSpPr/>
          <p:nvPr/>
        </p:nvGrpSpPr>
        <p:grpSpPr>
          <a:xfrm>
            <a:off x="16412838" y="8644259"/>
            <a:ext cx="846664" cy="1181728"/>
            <a:chOff x="5756113" y="3804789"/>
            <a:chExt cx="846664" cy="1181728"/>
          </a:xfrm>
        </p:grpSpPr>
        <p:grpSp>
          <p:nvGrpSpPr>
            <p:cNvPr id="40" name="Group 4">
              <a:extLst>
                <a:ext uri="{FF2B5EF4-FFF2-40B4-BE49-F238E27FC236}">
                  <a16:creationId xmlns:a16="http://schemas.microsoft.com/office/drawing/2014/main" id="{CF23EAB3-2F26-C5A9-80E7-219D4FF408B4}"/>
                </a:ext>
              </a:extLst>
            </p:cNvPr>
            <p:cNvGrpSpPr/>
            <p:nvPr/>
          </p:nvGrpSpPr>
          <p:grpSpPr>
            <a:xfrm>
              <a:off x="5756113" y="4139853"/>
              <a:ext cx="846664" cy="846664"/>
              <a:chOff x="0" y="0"/>
              <a:chExt cx="812800" cy="812800"/>
            </a:xfrm>
          </p:grpSpPr>
          <p:sp>
            <p:nvSpPr>
              <p:cNvPr id="42" name="Freeform 5">
                <a:extLst>
                  <a:ext uri="{FF2B5EF4-FFF2-40B4-BE49-F238E27FC236}">
                    <a16:creationId xmlns:a16="http://schemas.microsoft.com/office/drawing/2014/main" id="{EDD0D2F3-AFD0-D3FC-A038-6D2D79E8B2BC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3" name="TextBox 6">
                <a:extLst>
                  <a:ext uri="{FF2B5EF4-FFF2-40B4-BE49-F238E27FC236}">
                    <a16:creationId xmlns:a16="http://schemas.microsoft.com/office/drawing/2014/main" id="{37949A03-EC2D-4C35-19F0-B0BA32A441B8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1" name="TextBox 7">
              <a:extLst>
                <a:ext uri="{FF2B5EF4-FFF2-40B4-BE49-F238E27FC236}">
                  <a16:creationId xmlns:a16="http://schemas.microsoft.com/office/drawing/2014/main" id="{854FB602-0A23-6D7E-5474-9CB41F78722D}"/>
                </a:ext>
              </a:extLst>
            </p:cNvPr>
            <p:cNvSpPr txBox="1"/>
            <p:nvPr/>
          </p:nvSpPr>
          <p:spPr>
            <a:xfrm>
              <a:off x="5835487" y="380478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5</a:t>
              </a:r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27E65438-D0B4-B393-F763-660BE1002192}"/>
              </a:ext>
            </a:extLst>
          </p:cNvPr>
          <p:cNvGrpSpPr/>
          <p:nvPr/>
        </p:nvGrpSpPr>
        <p:grpSpPr>
          <a:xfrm>
            <a:off x="1426808" y="4312717"/>
            <a:ext cx="846664" cy="1181728"/>
            <a:chOff x="1945987" y="4283938"/>
            <a:chExt cx="846664" cy="1181728"/>
          </a:xfrm>
        </p:grpSpPr>
        <p:grpSp>
          <p:nvGrpSpPr>
            <p:cNvPr id="45" name="Group 4">
              <a:extLst>
                <a:ext uri="{FF2B5EF4-FFF2-40B4-BE49-F238E27FC236}">
                  <a16:creationId xmlns:a16="http://schemas.microsoft.com/office/drawing/2014/main" id="{B5B4AC29-49AF-C06C-8090-9323110C2A3C}"/>
                </a:ext>
              </a:extLst>
            </p:cNvPr>
            <p:cNvGrpSpPr/>
            <p:nvPr/>
          </p:nvGrpSpPr>
          <p:grpSpPr>
            <a:xfrm>
              <a:off x="1945987" y="4619002"/>
              <a:ext cx="846664" cy="846664"/>
              <a:chOff x="0" y="0"/>
              <a:chExt cx="812800" cy="812800"/>
            </a:xfrm>
          </p:grpSpPr>
          <p:sp>
            <p:nvSpPr>
              <p:cNvPr id="47" name="Freeform 5">
                <a:extLst>
                  <a:ext uri="{FF2B5EF4-FFF2-40B4-BE49-F238E27FC236}">
                    <a16:creationId xmlns:a16="http://schemas.microsoft.com/office/drawing/2014/main" id="{64A759C6-769C-7D21-1D9D-46EB7297F4C5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48" name="TextBox 6">
                <a:extLst>
                  <a:ext uri="{FF2B5EF4-FFF2-40B4-BE49-F238E27FC236}">
                    <a16:creationId xmlns:a16="http://schemas.microsoft.com/office/drawing/2014/main" id="{6EA4F1FC-380F-C751-0C3F-B8A7F895D6DD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46" name="TextBox 7">
              <a:extLst>
                <a:ext uri="{FF2B5EF4-FFF2-40B4-BE49-F238E27FC236}">
                  <a16:creationId xmlns:a16="http://schemas.microsoft.com/office/drawing/2014/main" id="{F9D09410-E6FD-8ABC-7857-4D90B7B67942}"/>
                </a:ext>
              </a:extLst>
            </p:cNvPr>
            <p:cNvSpPr txBox="1"/>
            <p:nvPr/>
          </p:nvSpPr>
          <p:spPr>
            <a:xfrm>
              <a:off x="2025361" y="4283938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6</a:t>
              </a:r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C210AD2A-C2F8-EAEB-B557-48B3A8FD7D42}"/>
              </a:ext>
            </a:extLst>
          </p:cNvPr>
          <p:cNvGrpSpPr/>
          <p:nvPr/>
        </p:nvGrpSpPr>
        <p:grpSpPr>
          <a:xfrm>
            <a:off x="5306850" y="3344581"/>
            <a:ext cx="846664" cy="1181728"/>
            <a:chOff x="14401800" y="2056772"/>
            <a:chExt cx="846664" cy="1181728"/>
          </a:xfrm>
        </p:grpSpPr>
        <p:grpSp>
          <p:nvGrpSpPr>
            <p:cNvPr id="50" name="Group 4">
              <a:extLst>
                <a:ext uri="{FF2B5EF4-FFF2-40B4-BE49-F238E27FC236}">
                  <a16:creationId xmlns:a16="http://schemas.microsoft.com/office/drawing/2014/main" id="{8433F4DF-2D00-99F1-DF77-EBF14751F3C6}"/>
                </a:ext>
              </a:extLst>
            </p:cNvPr>
            <p:cNvGrpSpPr/>
            <p:nvPr/>
          </p:nvGrpSpPr>
          <p:grpSpPr>
            <a:xfrm>
              <a:off x="14401800" y="2391836"/>
              <a:ext cx="846664" cy="846664"/>
              <a:chOff x="0" y="0"/>
              <a:chExt cx="812800" cy="812800"/>
            </a:xfrm>
          </p:grpSpPr>
          <p:sp>
            <p:nvSpPr>
              <p:cNvPr id="52" name="Freeform 5">
                <a:extLst>
                  <a:ext uri="{FF2B5EF4-FFF2-40B4-BE49-F238E27FC236}">
                    <a16:creationId xmlns:a16="http://schemas.microsoft.com/office/drawing/2014/main" id="{EC9E0331-D0DA-A55A-9690-64EB787632D3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3" name="TextBox 6">
                <a:extLst>
                  <a:ext uri="{FF2B5EF4-FFF2-40B4-BE49-F238E27FC236}">
                    <a16:creationId xmlns:a16="http://schemas.microsoft.com/office/drawing/2014/main" id="{2C62343F-2448-1EF7-67A3-8FD94C74BD68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1" name="TextBox 7">
              <a:extLst>
                <a:ext uri="{FF2B5EF4-FFF2-40B4-BE49-F238E27FC236}">
                  <a16:creationId xmlns:a16="http://schemas.microsoft.com/office/drawing/2014/main" id="{21095F9B-54E4-846F-DC22-47A5300D8251}"/>
                </a:ext>
              </a:extLst>
            </p:cNvPr>
            <p:cNvSpPr txBox="1"/>
            <p:nvPr/>
          </p:nvSpPr>
          <p:spPr>
            <a:xfrm>
              <a:off x="14481174" y="20567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7</a:t>
              </a:r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0B6CCEE5-8FE9-A4E6-54FF-B0C15D0B2CDB}"/>
              </a:ext>
            </a:extLst>
          </p:cNvPr>
          <p:cNvGrpSpPr/>
          <p:nvPr/>
        </p:nvGrpSpPr>
        <p:grpSpPr>
          <a:xfrm>
            <a:off x="3879833" y="4377117"/>
            <a:ext cx="846664" cy="1181728"/>
            <a:chOff x="4796875" y="7097966"/>
            <a:chExt cx="846664" cy="1181728"/>
          </a:xfrm>
        </p:grpSpPr>
        <p:grpSp>
          <p:nvGrpSpPr>
            <p:cNvPr id="55" name="Group 4">
              <a:extLst>
                <a:ext uri="{FF2B5EF4-FFF2-40B4-BE49-F238E27FC236}">
                  <a16:creationId xmlns:a16="http://schemas.microsoft.com/office/drawing/2014/main" id="{FD6E6A2F-46E5-32D4-4A14-C670BF433FA1}"/>
                </a:ext>
              </a:extLst>
            </p:cNvPr>
            <p:cNvGrpSpPr/>
            <p:nvPr/>
          </p:nvGrpSpPr>
          <p:grpSpPr>
            <a:xfrm>
              <a:off x="4796875" y="7433030"/>
              <a:ext cx="846664" cy="846664"/>
              <a:chOff x="0" y="0"/>
              <a:chExt cx="812800" cy="812800"/>
            </a:xfrm>
          </p:grpSpPr>
          <p:sp>
            <p:nvSpPr>
              <p:cNvPr id="57" name="Freeform 5">
                <a:extLst>
                  <a:ext uri="{FF2B5EF4-FFF2-40B4-BE49-F238E27FC236}">
                    <a16:creationId xmlns:a16="http://schemas.microsoft.com/office/drawing/2014/main" id="{EF9B3AAE-281C-D888-8671-1A747D2C8579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58" name="TextBox 6">
                <a:extLst>
                  <a:ext uri="{FF2B5EF4-FFF2-40B4-BE49-F238E27FC236}">
                    <a16:creationId xmlns:a16="http://schemas.microsoft.com/office/drawing/2014/main" id="{8EABC2E8-7ED9-3F27-F6A3-6FF3C3C6030F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56" name="TextBox 7">
              <a:extLst>
                <a:ext uri="{FF2B5EF4-FFF2-40B4-BE49-F238E27FC236}">
                  <a16:creationId xmlns:a16="http://schemas.microsoft.com/office/drawing/2014/main" id="{EB62CD71-3D82-8EC4-68BB-EB47F24AAF9B}"/>
                </a:ext>
              </a:extLst>
            </p:cNvPr>
            <p:cNvSpPr txBox="1"/>
            <p:nvPr/>
          </p:nvSpPr>
          <p:spPr>
            <a:xfrm>
              <a:off x="4876249" y="7097966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8</a:t>
              </a:r>
            </a:p>
          </p:txBody>
        </p: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FD4ED479-8E1B-ACC7-9E9C-1906D44E9D9C}"/>
              </a:ext>
            </a:extLst>
          </p:cNvPr>
          <p:cNvGrpSpPr/>
          <p:nvPr/>
        </p:nvGrpSpPr>
        <p:grpSpPr>
          <a:xfrm>
            <a:off x="7540297" y="8644259"/>
            <a:ext cx="846664" cy="1181728"/>
            <a:chOff x="11354162" y="8884259"/>
            <a:chExt cx="846664" cy="1181728"/>
          </a:xfrm>
        </p:grpSpPr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EB3029A6-0190-327A-9A8B-63847E688A11}"/>
                </a:ext>
              </a:extLst>
            </p:cNvPr>
            <p:cNvGrpSpPr/>
            <p:nvPr/>
          </p:nvGrpSpPr>
          <p:grpSpPr>
            <a:xfrm>
              <a:off x="11354162" y="9219323"/>
              <a:ext cx="846664" cy="846664"/>
              <a:chOff x="0" y="0"/>
              <a:chExt cx="812800" cy="812800"/>
            </a:xfrm>
          </p:grpSpPr>
          <p:sp>
            <p:nvSpPr>
              <p:cNvPr id="62" name="Freeform 5">
                <a:extLst>
                  <a:ext uri="{FF2B5EF4-FFF2-40B4-BE49-F238E27FC236}">
                    <a16:creationId xmlns:a16="http://schemas.microsoft.com/office/drawing/2014/main" id="{62264E38-783D-74B1-D9A3-EA987F3965C8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3" name="TextBox 6">
                <a:extLst>
                  <a:ext uri="{FF2B5EF4-FFF2-40B4-BE49-F238E27FC236}">
                    <a16:creationId xmlns:a16="http://schemas.microsoft.com/office/drawing/2014/main" id="{DF8AD1B6-2187-BEFF-AD8C-7E1272871E3D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1" name="TextBox 7">
              <a:extLst>
                <a:ext uri="{FF2B5EF4-FFF2-40B4-BE49-F238E27FC236}">
                  <a16:creationId xmlns:a16="http://schemas.microsoft.com/office/drawing/2014/main" id="{8F2DDD55-A502-4DFB-89A4-4205807DB994}"/>
                </a:ext>
              </a:extLst>
            </p:cNvPr>
            <p:cNvSpPr txBox="1"/>
            <p:nvPr/>
          </p:nvSpPr>
          <p:spPr>
            <a:xfrm>
              <a:off x="11433536" y="8884259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9</a:t>
              </a:r>
            </a:p>
          </p:txBody>
        </p:sp>
      </p:grpSp>
      <p:grpSp>
        <p:nvGrpSpPr>
          <p:cNvPr id="64" name="그룹 63">
            <a:extLst>
              <a:ext uri="{FF2B5EF4-FFF2-40B4-BE49-F238E27FC236}">
                <a16:creationId xmlns:a16="http://schemas.microsoft.com/office/drawing/2014/main" id="{BA111460-46F3-9133-3B94-7F0756598FD6}"/>
              </a:ext>
            </a:extLst>
          </p:cNvPr>
          <p:cNvGrpSpPr/>
          <p:nvPr/>
        </p:nvGrpSpPr>
        <p:grpSpPr>
          <a:xfrm>
            <a:off x="7652029" y="5574647"/>
            <a:ext cx="846664" cy="1181728"/>
            <a:chOff x="14013579" y="3758872"/>
            <a:chExt cx="846664" cy="1181728"/>
          </a:xfrm>
        </p:grpSpPr>
        <p:grpSp>
          <p:nvGrpSpPr>
            <p:cNvPr id="65" name="Group 4">
              <a:extLst>
                <a:ext uri="{FF2B5EF4-FFF2-40B4-BE49-F238E27FC236}">
                  <a16:creationId xmlns:a16="http://schemas.microsoft.com/office/drawing/2014/main" id="{28FD2C34-DFAA-6A4C-A09E-7B29FF04C1C9}"/>
                </a:ext>
              </a:extLst>
            </p:cNvPr>
            <p:cNvGrpSpPr/>
            <p:nvPr/>
          </p:nvGrpSpPr>
          <p:grpSpPr>
            <a:xfrm>
              <a:off x="14013579" y="4093936"/>
              <a:ext cx="846664" cy="846664"/>
              <a:chOff x="0" y="0"/>
              <a:chExt cx="812800" cy="812800"/>
            </a:xfrm>
          </p:grpSpPr>
          <p:sp>
            <p:nvSpPr>
              <p:cNvPr id="67" name="Freeform 5">
                <a:extLst>
                  <a:ext uri="{FF2B5EF4-FFF2-40B4-BE49-F238E27FC236}">
                    <a16:creationId xmlns:a16="http://schemas.microsoft.com/office/drawing/2014/main" id="{50097613-67B3-1499-EBCB-0F859A77081B}"/>
                  </a:ext>
                </a:extLst>
              </p:cNvPr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FB7A62"/>
              </a:solidFill>
            </p:spPr>
          </p:sp>
          <p:sp>
            <p:nvSpPr>
              <p:cNvPr id="68" name="TextBox 6">
                <a:extLst>
                  <a:ext uri="{FF2B5EF4-FFF2-40B4-BE49-F238E27FC236}">
                    <a16:creationId xmlns:a16="http://schemas.microsoft.com/office/drawing/2014/main" id="{7EDAA409-0021-336C-7420-8F498331C969}"/>
                  </a:ext>
                </a:extLst>
              </p:cNvPr>
              <p:cNvSpPr txBox="1"/>
              <p:nvPr/>
            </p:nvSpPr>
            <p:spPr>
              <a:xfrm>
                <a:off x="76200" y="-9525"/>
                <a:ext cx="660400" cy="74612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588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66" name="TextBox 7">
              <a:extLst>
                <a:ext uri="{FF2B5EF4-FFF2-40B4-BE49-F238E27FC236}">
                  <a16:creationId xmlns:a16="http://schemas.microsoft.com/office/drawing/2014/main" id="{DFBB989D-336A-F355-850C-4871202FDB39}"/>
                </a:ext>
              </a:extLst>
            </p:cNvPr>
            <p:cNvSpPr txBox="1"/>
            <p:nvPr/>
          </p:nvSpPr>
          <p:spPr>
            <a:xfrm>
              <a:off x="14092953" y="3758872"/>
              <a:ext cx="687916" cy="1095043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10080"/>
                </a:lnSpc>
              </a:pPr>
              <a:r>
                <a:rPr lang="en-US" sz="4000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10</a:t>
              </a:r>
            </a:p>
          </p:txBody>
        </p:sp>
      </p:grpSp>
      <p:pic>
        <p:nvPicPr>
          <p:cNvPr id="69" name="cat-meow">
            <a:hlinkClick r:id="" action="ppaction://media"/>
            <a:extLst>
              <a:ext uri="{FF2B5EF4-FFF2-40B4-BE49-F238E27FC236}">
                <a16:creationId xmlns:a16="http://schemas.microsoft.com/office/drawing/2014/main" id="{25017725-85B8-F018-24D3-6CB00DCA222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8570322" y="-7024"/>
            <a:ext cx="609600" cy="609600"/>
          </a:xfrm>
          <a:prstGeom prst="rect">
            <a:avLst/>
          </a:prstGeom>
        </p:spPr>
      </p:pic>
      <p:pic>
        <p:nvPicPr>
          <p:cNvPr id="70" name="error-mistake-sound-effect-incorrect-answer">
            <a:hlinkClick r:id="" action="ppaction://media"/>
            <a:extLst>
              <a:ext uri="{FF2B5EF4-FFF2-40B4-BE49-F238E27FC236}">
                <a16:creationId xmlns:a16="http://schemas.microsoft.com/office/drawing/2014/main" id="{A5E7EA7A-3250-3B9E-4DA5-A30E9F07B6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32"/>
          <a:stretch>
            <a:fillRect/>
          </a:stretch>
        </p:blipFill>
        <p:spPr>
          <a:xfrm>
            <a:off x="18516399" y="602576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24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224"/>
                            </p:stCondLst>
                            <p:childTnLst>
                              <p:par>
                                <p:cTn id="3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7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5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224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7" dur="1752" fill="hold"/>
                                        <p:tgtEl>
                                          <p:spTgt spid="7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5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224"/>
                            </p:stCondLst>
                            <p:childTnLst>
                              <p:par>
                                <p:cTn id="8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7" dur="1224" fill="hold"/>
                                        <p:tgtEl>
                                          <p:spTgt spid="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224"/>
                            </p:stCondLst>
                            <p:childTnLst>
                              <p:par>
                                <p:cTn id="9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9"/>
                </p:tgtEl>
              </p:cMediaNode>
            </p:audio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0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268557" y="4101310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1"/>
                </a:lnTo>
                <a:lnTo>
                  <a:pt x="0" y="146519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flipH="1">
            <a:off x="332745" y="-152648"/>
            <a:ext cx="6324689" cy="10112459"/>
          </a:xfrm>
          <a:custGeom>
            <a:avLst/>
            <a:gdLst/>
            <a:ahLst/>
            <a:cxnLst/>
            <a:rect l="l" t="t" r="r" b="b"/>
            <a:pathLst>
              <a:path w="6324689" h="10112459">
                <a:moveTo>
                  <a:pt x="6324689" y="0"/>
                </a:moveTo>
                <a:lnTo>
                  <a:pt x="0" y="0"/>
                </a:lnTo>
                <a:lnTo>
                  <a:pt x="0" y="10112459"/>
                </a:lnTo>
                <a:lnTo>
                  <a:pt x="6324689" y="10112459"/>
                </a:lnTo>
                <a:lnTo>
                  <a:pt x="6324689" y="0"/>
                </a:lnTo>
                <a:close/>
              </a:path>
            </a:pathLst>
          </a:custGeom>
          <a:blipFill>
            <a:blip r:embed="rId3"/>
            <a:stretch>
              <a:fillRect l="-98060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3371488" y="5558845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07197" y="4013718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6657434" y="4658375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2615375" y="0"/>
                </a:moveTo>
                <a:lnTo>
                  <a:pt x="0" y="0"/>
                </a:lnTo>
                <a:lnTo>
                  <a:pt x="0" y="5301436"/>
                </a:lnTo>
                <a:lnTo>
                  <a:pt x="2615375" y="5301436"/>
                </a:lnTo>
                <a:lnTo>
                  <a:pt x="2615375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9090659" y="5864061"/>
            <a:ext cx="6829544" cy="4114800"/>
          </a:xfrm>
          <a:custGeom>
            <a:avLst/>
            <a:gdLst/>
            <a:ahLst/>
            <a:cxnLst/>
            <a:rect l="l" t="t" r="r" b="b"/>
            <a:pathLst>
              <a:path w="6829544" h="4114800">
                <a:moveTo>
                  <a:pt x="0" y="0"/>
                </a:moveTo>
                <a:lnTo>
                  <a:pt x="6829544" y="0"/>
                </a:lnTo>
                <a:lnTo>
                  <a:pt x="682954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9690965" y="537428"/>
            <a:ext cx="5628931" cy="5178617"/>
          </a:xfrm>
          <a:custGeom>
            <a:avLst/>
            <a:gdLst/>
            <a:ahLst/>
            <a:cxnLst/>
            <a:rect l="l" t="t" r="r" b="b"/>
            <a:pathLst>
              <a:path w="5628931" h="5178617">
                <a:moveTo>
                  <a:pt x="0" y="0"/>
                </a:moveTo>
                <a:lnTo>
                  <a:pt x="5628931" y="0"/>
                </a:lnTo>
                <a:lnTo>
                  <a:pt x="5628931" y="5178617"/>
                </a:lnTo>
                <a:lnTo>
                  <a:pt x="0" y="5178617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809232" y="537428"/>
            <a:ext cx="2611214" cy="2194508"/>
          </a:xfrm>
          <a:custGeom>
            <a:avLst/>
            <a:gdLst/>
            <a:ahLst/>
            <a:cxnLst/>
            <a:rect l="l" t="t" r="r" b="b"/>
            <a:pathLst>
              <a:path w="2611214" h="2194508">
                <a:moveTo>
                  <a:pt x="0" y="0"/>
                </a:moveTo>
                <a:lnTo>
                  <a:pt x="2611214" y="0"/>
                </a:lnTo>
                <a:lnTo>
                  <a:pt x="2611214" y="2194508"/>
                </a:lnTo>
                <a:lnTo>
                  <a:pt x="0" y="219450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5530390" y="4677425"/>
            <a:ext cx="2615375" cy="5301436"/>
          </a:xfrm>
          <a:custGeom>
            <a:avLst/>
            <a:gdLst/>
            <a:ahLst/>
            <a:cxnLst/>
            <a:rect l="l" t="t" r="r" b="b"/>
            <a:pathLst>
              <a:path w="2615375" h="5301436">
                <a:moveTo>
                  <a:pt x="0" y="0"/>
                </a:moveTo>
                <a:lnTo>
                  <a:pt x="2615375" y="0"/>
                </a:lnTo>
                <a:lnTo>
                  <a:pt x="2615375" y="5301436"/>
                </a:lnTo>
                <a:lnTo>
                  <a:pt x="0" y="530143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5170579" y="3438261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071713" y="2709072"/>
            <a:ext cx="1774114" cy="3006973"/>
          </a:xfrm>
          <a:custGeom>
            <a:avLst/>
            <a:gdLst/>
            <a:ahLst/>
            <a:cxnLst/>
            <a:rect l="l" t="t" r="r" b="b"/>
            <a:pathLst>
              <a:path w="1774114" h="3006973">
                <a:moveTo>
                  <a:pt x="0" y="0"/>
                </a:moveTo>
                <a:lnTo>
                  <a:pt x="1774114" y="0"/>
                </a:lnTo>
                <a:lnTo>
                  <a:pt x="1774114" y="3006973"/>
                </a:lnTo>
                <a:lnTo>
                  <a:pt x="0" y="300697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2078140" y="5238082"/>
            <a:ext cx="1296628" cy="1048648"/>
          </a:xfrm>
          <a:custGeom>
            <a:avLst/>
            <a:gdLst/>
            <a:ahLst/>
            <a:cxnLst/>
            <a:rect l="l" t="t" r="r" b="b"/>
            <a:pathLst>
              <a:path w="1296628" h="1048648">
                <a:moveTo>
                  <a:pt x="0" y="0"/>
                </a:moveTo>
                <a:lnTo>
                  <a:pt x="1296627" y="0"/>
                </a:lnTo>
                <a:lnTo>
                  <a:pt x="1296627" y="1048648"/>
                </a:lnTo>
                <a:lnTo>
                  <a:pt x="0" y="1048648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1861423" y="4101310"/>
            <a:ext cx="1288015" cy="2169289"/>
          </a:xfrm>
          <a:custGeom>
            <a:avLst/>
            <a:gdLst/>
            <a:ahLst/>
            <a:cxnLst/>
            <a:rect l="l" t="t" r="r" b="b"/>
            <a:pathLst>
              <a:path w="1288015" h="2169289">
                <a:moveTo>
                  <a:pt x="0" y="0"/>
                </a:moveTo>
                <a:lnTo>
                  <a:pt x="1288016" y="0"/>
                </a:lnTo>
                <a:lnTo>
                  <a:pt x="1288016" y="2169289"/>
                </a:lnTo>
                <a:lnTo>
                  <a:pt x="0" y="2169289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204574" y="3289935"/>
            <a:ext cx="1355828" cy="1103362"/>
          </a:xfrm>
          <a:custGeom>
            <a:avLst/>
            <a:gdLst/>
            <a:ahLst/>
            <a:cxnLst/>
            <a:rect l="l" t="t" r="r" b="b"/>
            <a:pathLst>
              <a:path w="1355828" h="1103362">
                <a:moveTo>
                  <a:pt x="0" y="0"/>
                </a:moveTo>
                <a:lnTo>
                  <a:pt x="1355828" y="0"/>
                </a:lnTo>
                <a:lnTo>
                  <a:pt x="1355828" y="1103362"/>
                </a:lnTo>
                <a:lnTo>
                  <a:pt x="0" y="1103362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t="-49" b="-49"/>
            </a:stretch>
          </a:blipFill>
        </p:spPr>
      </p:sp>
      <p:sp>
        <p:nvSpPr>
          <p:cNvPr id="16" name="Freeform 16"/>
          <p:cNvSpPr/>
          <p:nvPr/>
        </p:nvSpPr>
        <p:spPr>
          <a:xfrm>
            <a:off x="13374767" y="8626359"/>
            <a:ext cx="1405805" cy="1352501"/>
          </a:xfrm>
          <a:custGeom>
            <a:avLst/>
            <a:gdLst/>
            <a:ahLst/>
            <a:cxnLst/>
            <a:rect l="l" t="t" r="r" b="b"/>
            <a:pathLst>
              <a:path w="1405805" h="1352501">
                <a:moveTo>
                  <a:pt x="0" y="0"/>
                </a:moveTo>
                <a:lnTo>
                  <a:pt x="1405805" y="0"/>
                </a:lnTo>
                <a:lnTo>
                  <a:pt x="1405805" y="1352502"/>
                </a:lnTo>
                <a:lnTo>
                  <a:pt x="0" y="1352502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5916955" y="6250429"/>
            <a:ext cx="1842246" cy="1077714"/>
          </a:xfrm>
          <a:custGeom>
            <a:avLst/>
            <a:gdLst/>
            <a:ahLst/>
            <a:cxnLst/>
            <a:rect l="l" t="t" r="r" b="b"/>
            <a:pathLst>
              <a:path w="1842246" h="1077714">
                <a:moveTo>
                  <a:pt x="0" y="0"/>
                </a:moveTo>
                <a:lnTo>
                  <a:pt x="1842246" y="0"/>
                </a:lnTo>
                <a:lnTo>
                  <a:pt x="1842246" y="1077714"/>
                </a:lnTo>
                <a:lnTo>
                  <a:pt x="0" y="1077714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7303738" y="8644259"/>
            <a:ext cx="1542149" cy="1334601"/>
          </a:xfrm>
          <a:custGeom>
            <a:avLst/>
            <a:gdLst/>
            <a:ahLst/>
            <a:cxnLst/>
            <a:rect l="l" t="t" r="r" b="b"/>
            <a:pathLst>
              <a:path w="1542149" h="1334601">
                <a:moveTo>
                  <a:pt x="0" y="0"/>
                </a:moveTo>
                <a:lnTo>
                  <a:pt x="1542148" y="0"/>
                </a:lnTo>
                <a:lnTo>
                  <a:pt x="1542148" y="1334602"/>
                </a:lnTo>
                <a:lnTo>
                  <a:pt x="0" y="1334602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a:blipFill>
        </p:spPr>
      </p:sp>
      <p:grpSp>
        <p:nvGrpSpPr>
          <p:cNvPr id="19" name="Group 19"/>
          <p:cNvGrpSpPr/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FFF6D7">
                <a:alpha val="60000"/>
              </a:srgbClr>
            </a:solidFill>
          </p:spPr>
        </p:sp>
        <p:sp>
          <p:nvSpPr>
            <p:cNvPr id="21" name="TextBox 21"/>
            <p:cNvSpPr txBox="1"/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2" name="Group 22"/>
          <p:cNvGrpSpPr/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23" name="Freeform 23"/>
            <p:cNvSpPr/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3A6957"/>
            </a:solidFill>
          </p:spPr>
        </p:sp>
        <p:sp>
          <p:nvSpPr>
            <p:cNvPr id="24" name="TextBox 24"/>
            <p:cNvSpPr txBox="1"/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5" name="TextBox 25"/>
          <p:cNvSpPr txBox="1"/>
          <p:nvPr/>
        </p:nvSpPr>
        <p:spPr>
          <a:xfrm>
            <a:off x="2384346" y="3796953"/>
            <a:ext cx="13707598" cy="308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199"/>
              </a:lnSpc>
            </a:pPr>
            <a:r>
              <a:rPr lang="en-US" sz="1800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Nice work!</a:t>
            </a:r>
          </a:p>
        </p:txBody>
      </p:sp>
    </p:spTree>
    <p:extLst>
      <p:ext uri="{BB962C8B-B14F-4D97-AF65-F5344CB8AC3E}">
        <p14:creationId xmlns:p14="http://schemas.microsoft.com/office/powerpoint/2010/main" val="768923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8575" y="-123630"/>
            <a:ext cx="5991143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269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92809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01638" y="413985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536142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84038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639073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229146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3A6957">
                <a:alpha val="71765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FFF6D7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097266" y="4266111"/>
            <a:ext cx="12093469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3A6957"/>
                </a:solidFill>
                <a:latin typeface="Luckiest Guy"/>
                <a:ea typeface="Luckiest Guy"/>
                <a:cs typeface="Luckiest Guy"/>
                <a:sym typeface="Luckiest Guy"/>
              </a:rPr>
              <a:t>There are </a:t>
            </a:r>
            <a:r>
              <a:rPr lang="en-US" sz="9200">
                <a:solidFill>
                  <a:srgbClr val="FB7A62"/>
                </a:solidFill>
                <a:latin typeface="Luckiest Guy"/>
                <a:ea typeface="Luckiest Guy"/>
                <a:cs typeface="Luckiest Guy"/>
                <a:sym typeface="Luckiest Guy"/>
              </a:rPr>
              <a:t>5 cats</a:t>
            </a:r>
            <a:r>
              <a:rPr lang="en-US" sz="9200">
                <a:solidFill>
                  <a:srgbClr val="3A6957"/>
                </a:solidFill>
                <a:latin typeface="Luckiest Guy"/>
                <a:ea typeface="Luckiest Guy"/>
                <a:cs typeface="Luckiest Guy"/>
                <a:sym typeface="Luckiest Guy"/>
              </a:rPr>
              <a:t>.</a:t>
            </a:r>
          </a:p>
        </p:txBody>
      </p:sp>
      <p:sp>
        <p:nvSpPr>
          <p:cNvPr id="16" name="Freeform 16"/>
          <p:cNvSpPr/>
          <p:nvPr/>
        </p:nvSpPr>
        <p:spPr>
          <a:xfrm>
            <a:off x="17184674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0000"/>
            </a:blip>
            <a:stretch>
              <a:fillRect t="-27975" b="-21575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9050" y="-123630"/>
            <a:ext cx="5981618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3034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292809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801638" y="4139853"/>
            <a:ext cx="1950583" cy="1702327"/>
          </a:xfrm>
          <a:custGeom>
            <a:avLst/>
            <a:gdLst/>
            <a:ahLst/>
            <a:cxnLst/>
            <a:rect l="l" t="t" r="r" b="b"/>
            <a:pathLst>
              <a:path w="1950583" h="1702327">
                <a:moveTo>
                  <a:pt x="0" y="0"/>
                </a:moveTo>
                <a:lnTo>
                  <a:pt x="1950583" y="0"/>
                </a:lnTo>
                <a:lnTo>
                  <a:pt x="1950583" y="1702327"/>
                </a:lnTo>
                <a:lnTo>
                  <a:pt x="0" y="170232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536142" y="5597388"/>
            <a:ext cx="3990721" cy="4391440"/>
          </a:xfrm>
          <a:custGeom>
            <a:avLst/>
            <a:gdLst/>
            <a:ahLst/>
            <a:cxnLst/>
            <a:rect l="l" t="t" r="r" b="b"/>
            <a:pathLst>
              <a:path w="3990721" h="4391440">
                <a:moveTo>
                  <a:pt x="0" y="0"/>
                </a:moveTo>
                <a:lnTo>
                  <a:pt x="3990722" y="0"/>
                </a:lnTo>
                <a:lnTo>
                  <a:pt x="3990722" y="4391441"/>
                </a:lnTo>
                <a:lnTo>
                  <a:pt x="0" y="439144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584038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6639073" y="4139853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2"/>
                </a:lnTo>
                <a:lnTo>
                  <a:pt x="0" y="1465192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5229146" y="1643872"/>
            <a:ext cx="1725595" cy="1722458"/>
          </a:xfrm>
          <a:custGeom>
            <a:avLst/>
            <a:gdLst/>
            <a:ahLst/>
            <a:cxnLst/>
            <a:rect l="l" t="t" r="r" b="b"/>
            <a:pathLst>
              <a:path w="1725595" h="1722458">
                <a:moveTo>
                  <a:pt x="0" y="0"/>
                </a:moveTo>
                <a:lnTo>
                  <a:pt x="1725595" y="0"/>
                </a:lnTo>
                <a:lnTo>
                  <a:pt x="1725595" y="1722457"/>
                </a:lnTo>
                <a:lnTo>
                  <a:pt x="0" y="17224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grpSp>
        <p:nvGrpSpPr>
          <p:cNvPr id="9" name="Group 9"/>
          <p:cNvGrpSpPr/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3A6957">
                <a:alpha val="71765"/>
              </a:srgbClr>
            </a:solidFill>
          </p:spPr>
        </p:sp>
        <p:sp>
          <p:nvSpPr>
            <p:cNvPr id="11" name="TextBox 11"/>
            <p:cNvSpPr txBox="1"/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FFF6D7"/>
            </a:solidFill>
          </p:spPr>
        </p:sp>
        <p:sp>
          <p:nvSpPr>
            <p:cNvPr id="14" name="TextBox 14"/>
            <p:cNvSpPr txBox="1"/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3097266" y="3595107"/>
            <a:ext cx="12093469" cy="320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3A6957"/>
                </a:solidFill>
                <a:latin typeface="Luckiest Guy"/>
                <a:ea typeface="Luckiest Guy"/>
                <a:cs typeface="Luckiest Guy"/>
                <a:sym typeface="Luckiest Guy"/>
              </a:rPr>
              <a:t>Can you guess where they all are?</a:t>
            </a:r>
          </a:p>
        </p:txBody>
      </p:sp>
      <p:sp>
        <p:nvSpPr>
          <p:cNvPr id="16" name="Freeform 16"/>
          <p:cNvSpPr/>
          <p:nvPr/>
        </p:nvSpPr>
        <p:spPr>
          <a:xfrm>
            <a:off x="17175149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30000"/>
            </a:blip>
            <a:stretch>
              <a:fillRect t="-27975" b="-21575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245319" y="847725"/>
            <a:ext cx="13797363" cy="32048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3A6957"/>
                </a:solidFill>
                <a:latin typeface="Luckiest Guy"/>
                <a:ea typeface="Luckiest Guy"/>
                <a:cs typeface="Luckiest Guy"/>
                <a:sym typeface="Luckiest Guy"/>
              </a:rPr>
              <a:t>Pick a number to guess where a cat is.</a:t>
            </a:r>
          </a:p>
        </p:txBody>
      </p:sp>
      <p:sp>
        <p:nvSpPr>
          <p:cNvPr id="3" name="Freeform 3"/>
          <p:cNvSpPr/>
          <p:nvPr/>
        </p:nvSpPr>
        <p:spPr>
          <a:xfrm>
            <a:off x="7853165" y="6417397"/>
            <a:ext cx="2581671" cy="2840903"/>
          </a:xfrm>
          <a:custGeom>
            <a:avLst/>
            <a:gdLst/>
            <a:ahLst/>
            <a:cxnLst/>
            <a:rect l="l" t="t" r="r" b="b"/>
            <a:pathLst>
              <a:path w="2581671" h="2840903">
                <a:moveTo>
                  <a:pt x="0" y="0"/>
                </a:moveTo>
                <a:lnTo>
                  <a:pt x="2581670" y="0"/>
                </a:lnTo>
                <a:lnTo>
                  <a:pt x="2581670" y="2840903"/>
                </a:lnTo>
                <a:lnTo>
                  <a:pt x="0" y="2840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304362" y="5016137"/>
            <a:ext cx="1130474" cy="1130474"/>
            <a:chOff x="0" y="0"/>
            <a:chExt cx="812800" cy="8128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B7A62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76200" y="-9525"/>
              <a:ext cx="660400" cy="746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588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9380426" y="4963201"/>
            <a:ext cx="978346" cy="12363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dirty="0">
                <a:solidFill>
                  <a:srgbClr val="FFF6D7"/>
                </a:solidFill>
                <a:latin typeface="Luckiest Guy"/>
                <a:ea typeface="Luckiest Guy"/>
                <a:cs typeface="Luckiest Guy"/>
                <a:sym typeface="Luckiest Guy"/>
              </a:rPr>
              <a:t>1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465031" y="1821815"/>
            <a:ext cx="15357939" cy="646239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3A6957"/>
                </a:solidFill>
                <a:latin typeface="Luckiest Guy"/>
                <a:ea typeface="Luckiest Guy"/>
                <a:cs typeface="Luckiest Guy"/>
                <a:sym typeface="Luckiest Guy"/>
              </a:rPr>
              <a:t>if a cat is there, use</a:t>
            </a:r>
          </a:p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3A6957"/>
                </a:solidFill>
                <a:latin typeface="Luckiest Guy"/>
                <a:ea typeface="Luckiest Guy"/>
                <a:cs typeface="Luckiest Guy"/>
                <a:sym typeface="Luckiest Guy"/>
              </a:rPr>
              <a:t> </a:t>
            </a:r>
            <a:r>
              <a:rPr lang="en-US" sz="9200">
                <a:solidFill>
                  <a:srgbClr val="FB7A62"/>
                </a:solidFill>
                <a:latin typeface="Luckiest Guy"/>
                <a:ea typeface="Luckiest Guy"/>
                <a:cs typeface="Luckiest Guy"/>
                <a:sym typeface="Luckiest Guy"/>
              </a:rPr>
              <a:t>on, under, next to, </a:t>
            </a:r>
          </a:p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FB7A62"/>
                </a:solidFill>
                <a:latin typeface="Luckiest Guy"/>
                <a:ea typeface="Luckiest Guy"/>
                <a:cs typeface="Luckiest Guy"/>
                <a:sym typeface="Luckiest Guy"/>
              </a:rPr>
              <a:t>in front, behind</a:t>
            </a:r>
          </a:p>
          <a:p>
            <a:pPr algn="ctr">
              <a:lnSpc>
                <a:spcPts val="12880"/>
              </a:lnSpc>
            </a:pPr>
            <a:r>
              <a:rPr lang="en-US" sz="9200">
                <a:solidFill>
                  <a:srgbClr val="3A6957"/>
                </a:solidFill>
                <a:latin typeface="Luckiest Guy"/>
                <a:ea typeface="Luckiest Guy"/>
                <a:cs typeface="Luckiest Guy"/>
                <a:sym typeface="Luckiest Guy"/>
              </a:rPr>
              <a:t>to make a sentence.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82330" y="1819104"/>
            <a:ext cx="14848363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FB7A62"/>
                </a:solidFill>
                <a:latin typeface="Luckiest Guy"/>
                <a:ea typeface="Luckiest Guy"/>
                <a:cs typeface="Luckiest Guy"/>
                <a:sym typeface="Luckiest Guy"/>
              </a:rPr>
              <a:t>“The cat is on the stove”</a:t>
            </a:r>
          </a:p>
        </p:txBody>
      </p:sp>
      <p:sp>
        <p:nvSpPr>
          <p:cNvPr id="3" name="Freeform 3"/>
          <p:cNvSpPr/>
          <p:nvPr/>
        </p:nvSpPr>
        <p:spPr>
          <a:xfrm>
            <a:off x="7853165" y="6417397"/>
            <a:ext cx="2581671" cy="2840903"/>
          </a:xfrm>
          <a:custGeom>
            <a:avLst/>
            <a:gdLst/>
            <a:ahLst/>
            <a:cxnLst/>
            <a:rect l="l" t="t" r="r" b="b"/>
            <a:pathLst>
              <a:path w="2581671" h="2840903">
                <a:moveTo>
                  <a:pt x="0" y="0"/>
                </a:moveTo>
                <a:lnTo>
                  <a:pt x="2581670" y="0"/>
                </a:lnTo>
                <a:lnTo>
                  <a:pt x="2581670" y="2840903"/>
                </a:lnTo>
                <a:lnTo>
                  <a:pt x="0" y="284090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181591" y="5075344"/>
            <a:ext cx="1638809" cy="1418253"/>
          </a:xfrm>
          <a:custGeom>
            <a:avLst/>
            <a:gdLst/>
            <a:ahLst/>
            <a:cxnLst/>
            <a:rect l="l" t="t" r="r" b="b"/>
            <a:pathLst>
              <a:path w="1638809" h="1418253">
                <a:moveTo>
                  <a:pt x="0" y="0"/>
                </a:moveTo>
                <a:lnTo>
                  <a:pt x="1638810" y="0"/>
                </a:lnTo>
                <a:lnTo>
                  <a:pt x="1638810" y="1418253"/>
                </a:lnTo>
                <a:lnTo>
                  <a:pt x="0" y="14182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9" name="그룹 8">
            <a:extLst>
              <a:ext uri="{FF2B5EF4-FFF2-40B4-BE49-F238E27FC236}">
                <a16:creationId xmlns:a16="http://schemas.microsoft.com/office/drawing/2014/main" id="{563A1DE7-48D1-D39F-E151-4BB149E47480}"/>
              </a:ext>
            </a:extLst>
          </p:cNvPr>
          <p:cNvGrpSpPr/>
          <p:nvPr/>
        </p:nvGrpSpPr>
        <p:grpSpPr>
          <a:xfrm>
            <a:off x="13223052" y="5255001"/>
            <a:ext cx="3407641" cy="3407641"/>
            <a:chOff x="13223052" y="5255001"/>
            <a:chExt cx="3407641" cy="3407641"/>
          </a:xfrm>
        </p:grpSpPr>
        <p:grpSp>
          <p:nvGrpSpPr>
            <p:cNvPr id="5" name="Group 5"/>
            <p:cNvGrpSpPr/>
            <p:nvPr/>
          </p:nvGrpSpPr>
          <p:grpSpPr>
            <a:xfrm>
              <a:off x="13223052" y="5255001"/>
              <a:ext cx="3407641" cy="3407641"/>
              <a:chOff x="0" y="0"/>
              <a:chExt cx="812800" cy="81280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3A6957"/>
              </a:solidFill>
            </p:spPr>
          </p:sp>
          <p:sp>
            <p:nvSpPr>
              <p:cNvPr id="7" name="TextBox 7"/>
              <p:cNvSpPr txBox="1"/>
              <p:nvPr/>
            </p:nvSpPr>
            <p:spPr>
              <a:xfrm>
                <a:off x="76200" y="19050"/>
                <a:ext cx="660400" cy="7175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779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 rot="-771948">
              <a:off x="13571595" y="5848420"/>
              <a:ext cx="2651170" cy="236157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9340"/>
                </a:lnSpc>
              </a:pPr>
              <a:r>
                <a:rPr lang="en-US" sz="13814" dirty="0">
                  <a:solidFill>
                    <a:srgbClr val="FFF6D7"/>
                  </a:solidFill>
                  <a:latin typeface="Luckiest Guy"/>
                  <a:ea typeface="Luckiest Guy"/>
                  <a:cs typeface="Luckiest Guy"/>
                  <a:sym typeface="Luckiest Guy"/>
                </a:rPr>
                <a:t>+1 !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F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585821" y="2216045"/>
            <a:ext cx="2165559" cy="1413519"/>
          </a:xfrm>
          <a:custGeom>
            <a:avLst/>
            <a:gdLst/>
            <a:ahLst/>
            <a:cxnLst/>
            <a:rect l="l" t="t" r="r" b="b"/>
            <a:pathLst>
              <a:path w="2165559" h="1413519">
                <a:moveTo>
                  <a:pt x="0" y="0"/>
                </a:moveTo>
                <a:lnTo>
                  <a:pt x="2165559" y="0"/>
                </a:lnTo>
                <a:lnTo>
                  <a:pt x="2165559" y="1413520"/>
                </a:lnTo>
                <a:lnTo>
                  <a:pt x="0" y="141352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78394" y="5015925"/>
            <a:ext cx="2745054" cy="868435"/>
          </a:xfrm>
          <a:custGeom>
            <a:avLst/>
            <a:gdLst/>
            <a:ahLst/>
            <a:cxnLst/>
            <a:rect l="l" t="t" r="r" b="b"/>
            <a:pathLst>
              <a:path w="2745054" h="868435">
                <a:moveTo>
                  <a:pt x="0" y="0"/>
                </a:moveTo>
                <a:lnTo>
                  <a:pt x="2745055" y="0"/>
                </a:lnTo>
                <a:lnTo>
                  <a:pt x="2745055" y="868435"/>
                </a:lnTo>
                <a:lnTo>
                  <a:pt x="0" y="86843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18235" y="1865408"/>
            <a:ext cx="1978176" cy="1938612"/>
          </a:xfrm>
          <a:custGeom>
            <a:avLst/>
            <a:gdLst/>
            <a:ahLst/>
            <a:cxnLst/>
            <a:rect l="l" t="t" r="r" b="b"/>
            <a:pathLst>
              <a:path w="1978176" h="1938612">
                <a:moveTo>
                  <a:pt x="0" y="0"/>
                </a:moveTo>
                <a:lnTo>
                  <a:pt x="1978176" y="0"/>
                </a:lnTo>
                <a:lnTo>
                  <a:pt x="1978176" y="1938612"/>
                </a:lnTo>
                <a:lnTo>
                  <a:pt x="0" y="1938612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 rot="5711593">
            <a:off x="5043102" y="7565127"/>
            <a:ext cx="1745558" cy="1529744"/>
          </a:xfrm>
          <a:custGeom>
            <a:avLst/>
            <a:gdLst/>
            <a:ahLst/>
            <a:cxnLst/>
            <a:rect l="l" t="t" r="r" b="b"/>
            <a:pathLst>
              <a:path w="1745558" h="1529744">
                <a:moveTo>
                  <a:pt x="0" y="0"/>
                </a:moveTo>
                <a:lnTo>
                  <a:pt x="1745559" y="0"/>
                </a:lnTo>
                <a:lnTo>
                  <a:pt x="1745559" y="1529744"/>
                </a:lnTo>
                <a:lnTo>
                  <a:pt x="0" y="152974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5188042" y="4401221"/>
            <a:ext cx="1461140" cy="2259885"/>
          </a:xfrm>
          <a:custGeom>
            <a:avLst/>
            <a:gdLst/>
            <a:ahLst/>
            <a:cxnLst/>
            <a:rect l="l" t="t" r="r" b="b"/>
            <a:pathLst>
              <a:path w="1567591" h="2484654">
                <a:moveTo>
                  <a:pt x="0" y="0"/>
                </a:moveTo>
                <a:lnTo>
                  <a:pt x="1567591" y="0"/>
                </a:lnTo>
                <a:lnTo>
                  <a:pt x="1567591" y="2484654"/>
                </a:lnTo>
                <a:lnTo>
                  <a:pt x="0" y="248465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828061" y="150178"/>
            <a:ext cx="16631879" cy="1576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>
                <a:solidFill>
                  <a:srgbClr val="3A6957"/>
                </a:solidFill>
                <a:latin typeface="Luckiest Guy"/>
                <a:ea typeface="Luckiest Guy"/>
                <a:cs typeface="Luckiest Guy"/>
                <a:sym typeface="Luckiest Guy"/>
              </a:rPr>
              <a:t>kitchen words</a:t>
            </a:r>
          </a:p>
        </p:txBody>
      </p:sp>
      <p:sp>
        <p:nvSpPr>
          <p:cNvPr id="8" name="Freeform 8"/>
          <p:cNvSpPr/>
          <p:nvPr/>
        </p:nvSpPr>
        <p:spPr>
          <a:xfrm>
            <a:off x="5031206" y="2172334"/>
            <a:ext cx="1769349" cy="1544159"/>
          </a:xfrm>
          <a:custGeom>
            <a:avLst/>
            <a:gdLst/>
            <a:ahLst/>
            <a:cxnLst/>
            <a:rect l="l" t="t" r="r" b="b"/>
            <a:pathLst>
              <a:path w="1769349" h="1544159">
                <a:moveTo>
                  <a:pt x="0" y="0"/>
                </a:moveTo>
                <a:lnTo>
                  <a:pt x="1769349" y="0"/>
                </a:lnTo>
                <a:lnTo>
                  <a:pt x="1769349" y="1544159"/>
                </a:lnTo>
                <a:lnTo>
                  <a:pt x="0" y="154415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1745783" y="5067889"/>
            <a:ext cx="1601302" cy="1465191"/>
          </a:xfrm>
          <a:custGeom>
            <a:avLst/>
            <a:gdLst/>
            <a:ahLst/>
            <a:cxnLst/>
            <a:rect l="l" t="t" r="r" b="b"/>
            <a:pathLst>
              <a:path w="1601302" h="1465191">
                <a:moveTo>
                  <a:pt x="0" y="0"/>
                </a:moveTo>
                <a:lnTo>
                  <a:pt x="1601302" y="0"/>
                </a:lnTo>
                <a:lnTo>
                  <a:pt x="1601302" y="1465191"/>
                </a:lnTo>
                <a:lnTo>
                  <a:pt x="0" y="146519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27313" y="6920925"/>
            <a:ext cx="1277305" cy="2240886"/>
          </a:xfrm>
          <a:custGeom>
            <a:avLst/>
            <a:gdLst/>
            <a:ahLst/>
            <a:cxnLst/>
            <a:rect l="l" t="t" r="r" b="b"/>
            <a:pathLst>
              <a:path w="1277305" h="2240886">
                <a:moveTo>
                  <a:pt x="0" y="0"/>
                </a:moveTo>
                <a:lnTo>
                  <a:pt x="1277305" y="0"/>
                </a:lnTo>
                <a:lnTo>
                  <a:pt x="1277305" y="2240885"/>
                </a:lnTo>
                <a:lnTo>
                  <a:pt x="0" y="224088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8484929" y="1952934"/>
            <a:ext cx="1602635" cy="1763559"/>
          </a:xfrm>
          <a:custGeom>
            <a:avLst/>
            <a:gdLst/>
            <a:ahLst/>
            <a:cxnLst/>
            <a:rect l="l" t="t" r="r" b="b"/>
            <a:pathLst>
              <a:path w="1602635" h="1763559">
                <a:moveTo>
                  <a:pt x="0" y="0"/>
                </a:moveTo>
                <a:lnTo>
                  <a:pt x="1602635" y="0"/>
                </a:lnTo>
                <a:lnTo>
                  <a:pt x="1602635" y="1763560"/>
                </a:lnTo>
                <a:lnTo>
                  <a:pt x="0" y="176356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 flipH="1">
            <a:off x="12007674" y="1773215"/>
            <a:ext cx="954770" cy="1935346"/>
          </a:xfrm>
          <a:custGeom>
            <a:avLst/>
            <a:gdLst/>
            <a:ahLst/>
            <a:cxnLst/>
            <a:rect l="l" t="t" r="r" b="b"/>
            <a:pathLst>
              <a:path w="1198565" h="2429525">
                <a:moveTo>
                  <a:pt x="1198565" y="0"/>
                </a:moveTo>
                <a:lnTo>
                  <a:pt x="0" y="0"/>
                </a:lnTo>
                <a:lnTo>
                  <a:pt x="0" y="2429525"/>
                </a:lnTo>
                <a:lnTo>
                  <a:pt x="1198565" y="2429525"/>
                </a:lnTo>
                <a:lnTo>
                  <a:pt x="1198565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7913777" y="5067889"/>
            <a:ext cx="2752327" cy="1658277"/>
          </a:xfrm>
          <a:custGeom>
            <a:avLst/>
            <a:gdLst/>
            <a:ahLst/>
            <a:cxnLst/>
            <a:rect l="l" t="t" r="r" b="b"/>
            <a:pathLst>
              <a:path w="2752327" h="1658277">
                <a:moveTo>
                  <a:pt x="0" y="0"/>
                </a:moveTo>
                <a:lnTo>
                  <a:pt x="2752327" y="0"/>
                </a:lnTo>
                <a:lnTo>
                  <a:pt x="2752327" y="1658277"/>
                </a:lnTo>
                <a:lnTo>
                  <a:pt x="0" y="1658277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8672680" y="7701936"/>
            <a:ext cx="1295351" cy="1292996"/>
          </a:xfrm>
          <a:custGeom>
            <a:avLst/>
            <a:gdLst/>
            <a:ahLst/>
            <a:cxnLst/>
            <a:rect l="l" t="t" r="r" b="b"/>
            <a:pathLst>
              <a:path w="1295351" h="1292996">
                <a:moveTo>
                  <a:pt x="0" y="0"/>
                </a:moveTo>
                <a:lnTo>
                  <a:pt x="1295351" y="0"/>
                </a:lnTo>
                <a:lnTo>
                  <a:pt x="1295351" y="1292996"/>
                </a:lnTo>
                <a:lnTo>
                  <a:pt x="0" y="1292996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14259680" y="4838700"/>
            <a:ext cx="3165624" cy="2159372"/>
          </a:xfrm>
          <a:custGeom>
            <a:avLst/>
            <a:gdLst/>
            <a:ahLst/>
            <a:cxnLst/>
            <a:rect l="l" t="t" r="r" b="b"/>
            <a:pathLst>
              <a:path w="3165624" h="2159372">
                <a:moveTo>
                  <a:pt x="0" y="0"/>
                </a:moveTo>
                <a:lnTo>
                  <a:pt x="3165624" y="0"/>
                </a:lnTo>
                <a:lnTo>
                  <a:pt x="3165624" y="2159373"/>
                </a:lnTo>
                <a:lnTo>
                  <a:pt x="0" y="2159373"/>
                </a:lnTo>
                <a:lnTo>
                  <a:pt x="0" y="0"/>
                </a:lnTo>
                <a:close/>
              </a:path>
            </a:pathLst>
          </a:custGeom>
          <a:blipFill>
            <a:blip r:embed="rId21"/>
            <a:stretch>
              <a:fillRect l="-111575" b="-150389"/>
            </a:stretch>
          </a:blipFill>
        </p:spPr>
      </p:sp>
      <p:sp>
        <p:nvSpPr>
          <p:cNvPr id="16" name="Freeform 16"/>
          <p:cNvSpPr/>
          <p:nvPr/>
        </p:nvSpPr>
        <p:spPr>
          <a:xfrm rot="1246389">
            <a:off x="11955190" y="7610270"/>
            <a:ext cx="1182489" cy="1667060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3" y="0"/>
                </a:lnTo>
                <a:lnTo>
                  <a:pt x="1236313" y="1814770"/>
                </a:lnTo>
                <a:lnTo>
                  <a:pt x="0" y="181477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</p:sp>
      <p:sp>
        <p:nvSpPr>
          <p:cNvPr id="17" name="Freeform 17"/>
          <p:cNvSpPr/>
          <p:nvPr/>
        </p:nvSpPr>
        <p:spPr>
          <a:xfrm>
            <a:off x="14888634" y="7560902"/>
            <a:ext cx="1861674" cy="1564582"/>
          </a:xfrm>
          <a:custGeom>
            <a:avLst/>
            <a:gdLst/>
            <a:ahLst/>
            <a:cxnLst/>
            <a:rect l="l" t="t" r="r" b="b"/>
            <a:pathLst>
              <a:path w="1861674" h="1564582">
                <a:moveTo>
                  <a:pt x="0" y="0"/>
                </a:moveTo>
                <a:lnTo>
                  <a:pt x="1861673" y="0"/>
                </a:lnTo>
                <a:lnTo>
                  <a:pt x="1861673" y="1564582"/>
                </a:lnTo>
                <a:lnTo>
                  <a:pt x="0" y="1564582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9290437-6AE0-BC7C-D0BF-1A0B1A3AA24C}"/>
              </a:ext>
            </a:extLst>
          </p:cNvPr>
          <p:cNvSpPr txBox="1"/>
          <p:nvPr/>
        </p:nvSpPr>
        <p:spPr>
          <a:xfrm>
            <a:off x="1118235" y="3804020"/>
            <a:ext cx="1918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mixer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517A4D4-BF7F-BB93-6EEC-F613C3541D28}"/>
              </a:ext>
            </a:extLst>
          </p:cNvPr>
          <p:cNvSpPr txBox="1"/>
          <p:nvPr/>
        </p:nvSpPr>
        <p:spPr>
          <a:xfrm>
            <a:off x="1006956" y="5854125"/>
            <a:ext cx="1918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pan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C18EBD3-AF9F-7A90-B260-9EDBC423F582}"/>
              </a:ext>
            </a:extLst>
          </p:cNvPr>
          <p:cNvSpPr txBox="1"/>
          <p:nvPr/>
        </p:nvSpPr>
        <p:spPr>
          <a:xfrm>
            <a:off x="955880" y="9206925"/>
            <a:ext cx="1918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blender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F942591-B164-A49A-6E22-3FB05DFE532C}"/>
              </a:ext>
            </a:extLst>
          </p:cNvPr>
          <p:cNvSpPr txBox="1"/>
          <p:nvPr/>
        </p:nvSpPr>
        <p:spPr>
          <a:xfrm>
            <a:off x="4191001" y="3720525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Rice cooker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DD4105-8F9D-B981-DEBC-46CF7F4D9573}"/>
              </a:ext>
            </a:extLst>
          </p:cNvPr>
          <p:cNvSpPr txBox="1"/>
          <p:nvPr/>
        </p:nvSpPr>
        <p:spPr>
          <a:xfrm>
            <a:off x="4296844" y="6692325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fridge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A57039-D261-654C-D032-B9A2CB18E84F}"/>
              </a:ext>
            </a:extLst>
          </p:cNvPr>
          <p:cNvSpPr txBox="1"/>
          <p:nvPr/>
        </p:nvSpPr>
        <p:spPr>
          <a:xfrm>
            <a:off x="4899935" y="9161811"/>
            <a:ext cx="1918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mitt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AC17D77B-B97A-6304-75BF-AF0A798D6CDA}"/>
              </a:ext>
            </a:extLst>
          </p:cNvPr>
          <p:cNvSpPr txBox="1"/>
          <p:nvPr/>
        </p:nvSpPr>
        <p:spPr>
          <a:xfrm>
            <a:off x="7735987" y="3720525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stove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A4691B2-7D59-579D-CB6F-82F15BD1CF01}"/>
              </a:ext>
            </a:extLst>
          </p:cNvPr>
          <p:cNvSpPr txBox="1"/>
          <p:nvPr/>
        </p:nvSpPr>
        <p:spPr>
          <a:xfrm>
            <a:off x="7758256" y="6726166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table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310085B-AB95-070E-E660-D7CE041C47C4}"/>
              </a:ext>
            </a:extLst>
          </p:cNvPr>
          <p:cNvSpPr txBox="1"/>
          <p:nvPr/>
        </p:nvSpPr>
        <p:spPr>
          <a:xfrm>
            <a:off x="8322859" y="9161811"/>
            <a:ext cx="1918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clock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5FF928C-7F70-CD6A-0667-64DFE0F78573}"/>
              </a:ext>
            </a:extLst>
          </p:cNvPr>
          <p:cNvSpPr txBox="1"/>
          <p:nvPr/>
        </p:nvSpPr>
        <p:spPr>
          <a:xfrm>
            <a:off x="10922959" y="3700044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chair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ADC1D9A-3C1D-ADE6-C187-729F6DDFDADE}"/>
              </a:ext>
            </a:extLst>
          </p:cNvPr>
          <p:cNvSpPr txBox="1"/>
          <p:nvPr/>
        </p:nvSpPr>
        <p:spPr>
          <a:xfrm>
            <a:off x="11028802" y="6705685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kettle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AD4F123-E835-AAB5-DD2E-F25C98860DF9}"/>
              </a:ext>
            </a:extLst>
          </p:cNvPr>
          <p:cNvSpPr txBox="1"/>
          <p:nvPr/>
        </p:nvSpPr>
        <p:spPr>
          <a:xfrm>
            <a:off x="11631893" y="9141330"/>
            <a:ext cx="19180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bottle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A52EA6-CF62-6741-373D-4DBE7D0A84F2}"/>
              </a:ext>
            </a:extLst>
          </p:cNvPr>
          <p:cNvSpPr txBox="1"/>
          <p:nvPr/>
        </p:nvSpPr>
        <p:spPr>
          <a:xfrm>
            <a:off x="14089793" y="3697012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microwave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EB6269B-0ED5-EA54-73C6-32EED3381315}"/>
              </a:ext>
            </a:extLst>
          </p:cNvPr>
          <p:cNvSpPr txBox="1"/>
          <p:nvPr/>
        </p:nvSpPr>
        <p:spPr>
          <a:xfrm>
            <a:off x="14195635" y="6661106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Hood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FE3770E-EC60-628D-0C34-2EB56313C833}"/>
              </a:ext>
            </a:extLst>
          </p:cNvPr>
          <p:cNvSpPr txBox="1"/>
          <p:nvPr/>
        </p:nvSpPr>
        <p:spPr>
          <a:xfrm>
            <a:off x="14798727" y="9138298"/>
            <a:ext cx="20414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dirty="0">
                <a:solidFill>
                  <a:srgbClr val="FB7A62"/>
                </a:solidFill>
                <a:latin typeface="Luckiest Guy" panose="020B0600000101010101" charset="0"/>
              </a:rPr>
              <a:t>painting</a:t>
            </a:r>
            <a:endParaRPr lang="ko-KR" altLang="en-US" sz="3200" dirty="0">
              <a:solidFill>
                <a:srgbClr val="FB7A62"/>
              </a:solidFill>
              <a:latin typeface="Luckiest Guy" panose="020B0600000101010101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6D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77167" y="-123630"/>
            <a:ext cx="12742905" cy="10287000"/>
          </a:xfrm>
          <a:custGeom>
            <a:avLst/>
            <a:gdLst/>
            <a:ahLst/>
            <a:cxnLst/>
            <a:rect l="l" t="t" r="r" b="b"/>
            <a:pathLst>
              <a:path w="12742905" h="10287000">
                <a:moveTo>
                  <a:pt x="0" y="0"/>
                </a:moveTo>
                <a:lnTo>
                  <a:pt x="12742905" y="0"/>
                </a:lnTo>
                <a:lnTo>
                  <a:pt x="12742905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087208" y="1067677"/>
            <a:ext cx="9303904" cy="9219323"/>
          </a:xfrm>
          <a:custGeom>
            <a:avLst/>
            <a:gdLst/>
            <a:ahLst/>
            <a:cxnLst/>
            <a:rect l="l" t="t" r="r" b="b"/>
            <a:pathLst>
              <a:path w="9303904" h="9219323">
                <a:moveTo>
                  <a:pt x="0" y="0"/>
                </a:moveTo>
                <a:lnTo>
                  <a:pt x="9303904" y="0"/>
                </a:lnTo>
                <a:lnTo>
                  <a:pt x="9303904" y="9219323"/>
                </a:lnTo>
                <a:lnTo>
                  <a:pt x="0" y="921932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431261" y="4139853"/>
            <a:ext cx="2550051" cy="1664488"/>
          </a:xfrm>
          <a:custGeom>
            <a:avLst/>
            <a:gdLst/>
            <a:ahLst/>
            <a:cxnLst/>
            <a:rect l="l" t="t" r="r" b="b"/>
            <a:pathLst>
              <a:path w="2550051" h="1664488">
                <a:moveTo>
                  <a:pt x="0" y="0"/>
                </a:moveTo>
                <a:lnTo>
                  <a:pt x="2550051" y="0"/>
                </a:lnTo>
                <a:lnTo>
                  <a:pt x="2550051" y="1664488"/>
                </a:lnTo>
                <a:lnTo>
                  <a:pt x="0" y="16644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389250" y="5143500"/>
            <a:ext cx="2657225" cy="840649"/>
          </a:xfrm>
          <a:custGeom>
            <a:avLst/>
            <a:gdLst/>
            <a:ahLst/>
            <a:cxnLst/>
            <a:rect l="l" t="t" r="r" b="b"/>
            <a:pathLst>
              <a:path w="2657225" h="840649">
                <a:moveTo>
                  <a:pt x="0" y="0"/>
                </a:moveTo>
                <a:lnTo>
                  <a:pt x="2657225" y="0"/>
                </a:lnTo>
                <a:lnTo>
                  <a:pt x="2657225" y="840649"/>
                </a:lnTo>
                <a:lnTo>
                  <a:pt x="0" y="84064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529038" y="3342297"/>
            <a:ext cx="2640649" cy="2587836"/>
          </a:xfrm>
          <a:custGeom>
            <a:avLst/>
            <a:gdLst/>
            <a:ahLst/>
            <a:cxnLst/>
            <a:rect l="l" t="t" r="r" b="b"/>
            <a:pathLst>
              <a:path w="2640649" h="2587836">
                <a:moveTo>
                  <a:pt x="0" y="0"/>
                </a:moveTo>
                <a:lnTo>
                  <a:pt x="2640649" y="0"/>
                </a:lnTo>
                <a:lnTo>
                  <a:pt x="2640649" y="2587836"/>
                </a:lnTo>
                <a:lnTo>
                  <a:pt x="0" y="2587836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3540010" y="3758872"/>
            <a:ext cx="1655050" cy="2225277"/>
          </a:xfrm>
          <a:custGeom>
            <a:avLst/>
            <a:gdLst/>
            <a:ahLst/>
            <a:cxnLst/>
            <a:rect l="l" t="t" r="r" b="b"/>
            <a:pathLst>
              <a:path w="1655050" h="2225277">
                <a:moveTo>
                  <a:pt x="0" y="0"/>
                </a:moveTo>
                <a:lnTo>
                  <a:pt x="1655050" y="0"/>
                </a:lnTo>
                <a:lnTo>
                  <a:pt x="1655050" y="2225277"/>
                </a:lnTo>
                <a:lnTo>
                  <a:pt x="0" y="2225277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1246389">
            <a:off x="14217552" y="1783848"/>
            <a:ext cx="1236313" cy="1814771"/>
          </a:xfrm>
          <a:custGeom>
            <a:avLst/>
            <a:gdLst/>
            <a:ahLst/>
            <a:cxnLst/>
            <a:rect l="l" t="t" r="r" b="b"/>
            <a:pathLst>
              <a:path w="1236313" h="1814771">
                <a:moveTo>
                  <a:pt x="0" y="0"/>
                </a:moveTo>
                <a:lnTo>
                  <a:pt x="1236313" y="0"/>
                </a:lnTo>
                <a:lnTo>
                  <a:pt x="1236313" y="1814771"/>
                </a:lnTo>
                <a:lnTo>
                  <a:pt x="0" y="1814771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5711593">
            <a:off x="5580818" y="7251121"/>
            <a:ext cx="1711561" cy="1499950"/>
          </a:xfrm>
          <a:custGeom>
            <a:avLst/>
            <a:gdLst/>
            <a:ahLst/>
            <a:cxnLst/>
            <a:rect l="l" t="t" r="r" b="b"/>
            <a:pathLst>
              <a:path w="1711561" h="1499950">
                <a:moveTo>
                  <a:pt x="0" y="0"/>
                </a:moveTo>
                <a:lnTo>
                  <a:pt x="1711561" y="0"/>
                </a:lnTo>
                <a:lnTo>
                  <a:pt x="1711561" y="1499950"/>
                </a:lnTo>
                <a:lnTo>
                  <a:pt x="0" y="149995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</p:sp>
      <p:sp>
        <p:nvSpPr>
          <p:cNvPr id="22" name="Freeform 22"/>
          <p:cNvSpPr/>
          <p:nvPr/>
        </p:nvSpPr>
        <p:spPr>
          <a:xfrm>
            <a:off x="17175149" y="46344"/>
            <a:ext cx="1131901" cy="756867"/>
          </a:xfrm>
          <a:custGeom>
            <a:avLst/>
            <a:gdLst/>
            <a:ahLst/>
            <a:cxnLst/>
            <a:rect l="l" t="t" r="r" b="b"/>
            <a:pathLst>
              <a:path w="1131901" h="756867">
                <a:moveTo>
                  <a:pt x="0" y="0"/>
                </a:moveTo>
                <a:lnTo>
                  <a:pt x="1131901" y="0"/>
                </a:lnTo>
                <a:lnTo>
                  <a:pt x="1131901" y="756867"/>
                </a:lnTo>
                <a:lnTo>
                  <a:pt x="0" y="7568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alphaModFix amt="30000"/>
            </a:blip>
            <a:stretch>
              <a:fillRect t="-27975" b="-21575"/>
            </a:stretch>
          </a:blipFill>
        </p:spPr>
      </p:sp>
      <p:grpSp>
        <p:nvGrpSpPr>
          <p:cNvPr id="23" name="Group 15"/>
          <p:cNvGrpSpPr/>
          <p:nvPr/>
        </p:nvGrpSpPr>
        <p:grpSpPr>
          <a:xfrm>
            <a:off x="0" y="0"/>
            <a:ext cx="18288000" cy="10287000"/>
            <a:chOff x="0" y="0"/>
            <a:chExt cx="312115200" cy="175564800"/>
          </a:xfrm>
        </p:grpSpPr>
        <p:sp>
          <p:nvSpPr>
            <p:cNvPr id="24" name="Freeform 16"/>
            <p:cNvSpPr/>
            <p:nvPr/>
          </p:nvSpPr>
          <p:spPr>
            <a:xfrm>
              <a:off x="0" y="0"/>
              <a:ext cx="312115200" cy="175564800"/>
            </a:xfrm>
            <a:custGeom>
              <a:avLst/>
              <a:gdLst/>
              <a:ahLst/>
              <a:cxnLst/>
              <a:rect l="l" t="t" r="r" b="b"/>
              <a:pathLst>
                <a:path w="312115200" h="175564800">
                  <a:moveTo>
                    <a:pt x="0" y="0"/>
                  </a:moveTo>
                  <a:lnTo>
                    <a:pt x="312115200" y="0"/>
                  </a:lnTo>
                  <a:lnTo>
                    <a:pt x="312115200" y="175564800"/>
                  </a:lnTo>
                  <a:lnTo>
                    <a:pt x="0" y="175564800"/>
                  </a:lnTo>
                  <a:close/>
                </a:path>
              </a:pathLst>
            </a:custGeom>
            <a:solidFill>
              <a:srgbClr val="3A6957">
                <a:alpha val="71765"/>
              </a:srgbClr>
            </a:solidFill>
          </p:spPr>
        </p:sp>
        <p:sp>
          <p:nvSpPr>
            <p:cNvPr id="25" name="TextBox 17"/>
            <p:cNvSpPr txBox="1"/>
            <p:nvPr/>
          </p:nvSpPr>
          <p:spPr>
            <a:xfrm>
              <a:off x="0" y="-209550"/>
              <a:ext cx="312115200" cy="1757743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26" name="Group 18"/>
          <p:cNvGrpSpPr/>
          <p:nvPr/>
        </p:nvGrpSpPr>
        <p:grpSpPr>
          <a:xfrm>
            <a:off x="2384346" y="3106579"/>
            <a:ext cx="13707598" cy="4041994"/>
            <a:chOff x="0" y="0"/>
            <a:chExt cx="233943002" cy="68983357"/>
          </a:xfrm>
        </p:grpSpPr>
        <p:sp>
          <p:nvSpPr>
            <p:cNvPr id="27" name="Freeform 19"/>
            <p:cNvSpPr/>
            <p:nvPr/>
          </p:nvSpPr>
          <p:spPr>
            <a:xfrm>
              <a:off x="0" y="0"/>
              <a:ext cx="233943004" cy="68983355"/>
            </a:xfrm>
            <a:custGeom>
              <a:avLst/>
              <a:gdLst/>
              <a:ahLst/>
              <a:cxnLst/>
              <a:rect l="l" t="t" r="r" b="b"/>
              <a:pathLst>
                <a:path w="233943004" h="68983355">
                  <a:moveTo>
                    <a:pt x="0" y="0"/>
                  </a:moveTo>
                  <a:lnTo>
                    <a:pt x="233943004" y="0"/>
                  </a:lnTo>
                  <a:lnTo>
                    <a:pt x="233943004" y="68983355"/>
                  </a:lnTo>
                  <a:lnTo>
                    <a:pt x="0" y="68983355"/>
                  </a:lnTo>
                  <a:close/>
                </a:path>
              </a:pathLst>
            </a:custGeom>
            <a:solidFill>
              <a:srgbClr val="FFF6D7"/>
            </a:solidFill>
          </p:spPr>
        </p:sp>
        <p:sp>
          <p:nvSpPr>
            <p:cNvPr id="28" name="TextBox 20"/>
            <p:cNvSpPr txBox="1"/>
            <p:nvPr/>
          </p:nvSpPr>
          <p:spPr>
            <a:xfrm>
              <a:off x="0" y="-209550"/>
              <a:ext cx="233943002" cy="6919290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511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29" name="TextBox 21"/>
          <p:cNvSpPr txBox="1"/>
          <p:nvPr/>
        </p:nvSpPr>
        <p:spPr>
          <a:xfrm>
            <a:off x="3191410" y="3668920"/>
            <a:ext cx="12093469" cy="3161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5759"/>
              </a:lnSpc>
            </a:pPr>
            <a:r>
              <a:rPr lang="en-US" sz="18399" dirty="0">
                <a:solidFill>
                  <a:srgbClr val="FB7A62"/>
                </a:solidFill>
                <a:latin typeface="Luckiest Guy"/>
                <a:ea typeface="Luckiest Guy"/>
                <a:cs typeface="Luckiest Guy"/>
                <a:sym typeface="Luckiest Guy"/>
              </a:rPr>
              <a:t>Let’s play!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531</TotalTime>
  <Words>192</Words>
  <Application>Microsoft Office PowerPoint</Application>
  <PresentationFormat>사용자 지정</PresentationFormat>
  <Paragraphs>119</Paragraphs>
  <Slides>26</Slides>
  <Notes>1</Notes>
  <HiddenSlides>0</HiddenSlides>
  <MMClips>16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26</vt:i4>
      </vt:variant>
    </vt:vector>
  </HeadingPairs>
  <TitlesOfParts>
    <vt:vector size="31" baseType="lpstr">
      <vt:lpstr>Luckiest Guy</vt:lpstr>
      <vt:lpstr>Arial</vt:lpstr>
      <vt:lpstr>Calibri</vt:lpstr>
      <vt:lpstr>맑은 고딕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cats in the kitchen!</dc:title>
  <cp:lastModifiedBy>Bridget Daugherty</cp:lastModifiedBy>
  <cp:revision>32</cp:revision>
  <dcterms:created xsi:type="dcterms:W3CDTF">2006-08-16T00:00:00Z</dcterms:created>
  <dcterms:modified xsi:type="dcterms:W3CDTF">2026-07-22T06:19:29Z</dcterms:modified>
  <dc:identifier>DAHPg0IHgIQ</dc:identifier>
</cp:coreProperties>
</file>