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sldIdLst>
    <p:sldId id="321" r:id="rId2"/>
    <p:sldId id="256" r:id="rId3"/>
    <p:sldId id="310" r:id="rId4"/>
    <p:sldId id="311" r:id="rId5"/>
    <p:sldId id="312" r:id="rId6"/>
    <p:sldId id="313" r:id="rId7"/>
    <p:sldId id="314" r:id="rId8"/>
    <p:sldId id="315" r:id="rId9"/>
    <p:sldId id="322" r:id="rId10"/>
    <p:sldId id="316" r:id="rId11"/>
    <p:sldId id="317" r:id="rId12"/>
    <p:sldId id="318" r:id="rId13"/>
    <p:sldId id="319" r:id="rId14"/>
    <p:sldId id="323" r:id="rId15"/>
    <p:sldId id="324" r:id="rId16"/>
    <p:sldId id="257" r:id="rId17"/>
    <p:sldId id="258" r:id="rId18"/>
    <p:sldId id="259" r:id="rId19"/>
    <p:sldId id="260" r:id="rId20"/>
    <p:sldId id="286" r:id="rId21"/>
    <p:sldId id="269" r:id="rId22"/>
    <p:sldId id="295" r:id="rId23"/>
    <p:sldId id="296" r:id="rId24"/>
    <p:sldId id="288" r:id="rId25"/>
    <p:sldId id="300" r:id="rId26"/>
    <p:sldId id="282" r:id="rId27"/>
    <p:sldId id="304" r:id="rId28"/>
    <p:sldId id="290" r:id="rId29"/>
    <p:sldId id="307" r:id="rId30"/>
    <p:sldId id="270" r:id="rId31"/>
    <p:sldId id="297" r:id="rId32"/>
    <p:sldId id="294" r:id="rId33"/>
    <p:sldId id="302" r:id="rId34"/>
    <p:sldId id="276" r:id="rId35"/>
    <p:sldId id="305" r:id="rId36"/>
    <p:sldId id="293" r:id="rId37"/>
    <p:sldId id="308" r:id="rId38"/>
    <p:sldId id="298" r:id="rId39"/>
    <p:sldId id="289" r:id="rId40"/>
    <p:sldId id="274" r:id="rId41"/>
    <p:sldId id="292" r:id="rId42"/>
    <p:sldId id="272" r:id="rId43"/>
    <p:sldId id="271" r:id="rId44"/>
    <p:sldId id="264" r:id="rId45"/>
    <p:sldId id="281" r:id="rId46"/>
    <p:sldId id="299" r:id="rId47"/>
    <p:sldId id="266" r:id="rId48"/>
    <p:sldId id="303" r:id="rId49"/>
    <p:sldId id="279" r:id="rId50"/>
    <p:sldId id="306" r:id="rId51"/>
    <p:sldId id="291" r:id="rId52"/>
    <p:sldId id="309"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084955E-9E33-AC45-9A6B-924C3FABAEA7}">
          <p14:sldIdLst>
            <p14:sldId id="321"/>
            <p14:sldId id="256"/>
            <p14:sldId id="310"/>
            <p14:sldId id="311"/>
            <p14:sldId id="312"/>
            <p14:sldId id="313"/>
            <p14:sldId id="314"/>
            <p14:sldId id="315"/>
            <p14:sldId id="322"/>
            <p14:sldId id="316"/>
            <p14:sldId id="317"/>
            <p14:sldId id="318"/>
            <p14:sldId id="319"/>
            <p14:sldId id="323"/>
            <p14:sldId id="324"/>
          </p14:sldIdLst>
        </p14:section>
        <p14:section name="Game Boards" id="{39E17875-0207-5B43-836A-AE0F1722745B}">
          <p14:sldIdLst>
            <p14:sldId id="257"/>
            <p14:sldId id="258"/>
            <p14:sldId id="259"/>
            <p14:sldId id="260"/>
            <p14:sldId id="286"/>
          </p14:sldIdLst>
        </p14:section>
        <p14:section name="Rewards" id="{E6C28C80-46BA-2646-B0A4-883FB91AF007}">
          <p14:sldIdLst>
            <p14:sldId id="269"/>
            <p14:sldId id="295"/>
            <p14:sldId id="296"/>
            <p14:sldId id="288"/>
            <p14:sldId id="300"/>
            <p14:sldId id="282"/>
            <p14:sldId id="304"/>
            <p14:sldId id="290"/>
            <p14:sldId id="307"/>
            <p14:sldId id="270"/>
            <p14:sldId id="297"/>
            <p14:sldId id="294"/>
            <p14:sldId id="302"/>
            <p14:sldId id="276"/>
            <p14:sldId id="305"/>
            <p14:sldId id="293"/>
            <p14:sldId id="308"/>
            <p14:sldId id="298"/>
            <p14:sldId id="289"/>
            <p14:sldId id="274"/>
            <p14:sldId id="292"/>
            <p14:sldId id="272"/>
            <p14:sldId id="271"/>
            <p14:sldId id="264"/>
            <p14:sldId id="281"/>
            <p14:sldId id="299"/>
            <p14:sldId id="266"/>
            <p14:sldId id="303"/>
            <p14:sldId id="279"/>
            <p14:sldId id="306"/>
            <p14:sldId id="291"/>
            <p14:sldId id="30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7388"/>
    <a:srgbClr val="5BCBE9"/>
    <a:srgbClr val="EF323D"/>
    <a:srgbClr val="B33145"/>
    <a:srgbClr val="39A1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30"/>
    <p:restoredTop sz="77650"/>
  </p:normalViewPr>
  <p:slideViewPr>
    <p:cSldViewPr snapToGrid="0">
      <p:cViewPr varScale="1">
        <p:scale>
          <a:sx n="80" d="100"/>
          <a:sy n="80" d="100"/>
        </p:scale>
        <p:origin x="76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940075-0604-9E45-87D3-C3A76C06BBD7}"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38047B-5FC8-E34D-A077-7584951B6757}" type="slidenum">
              <a:rPr lang="en-US" smtClean="0"/>
              <a:t>‹#›</a:t>
            </a:fld>
            <a:endParaRPr lang="en-US"/>
          </a:p>
        </p:txBody>
      </p:sp>
    </p:spTree>
    <p:extLst>
      <p:ext uri="{BB962C8B-B14F-4D97-AF65-F5344CB8AC3E}">
        <p14:creationId xmlns:p14="http://schemas.microsoft.com/office/powerpoint/2010/main" val="3081742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238047B-5FC8-E34D-A077-7584951B6757}" type="slidenum">
              <a:rPr lang="en-US" smtClean="0"/>
              <a:t>1</a:t>
            </a:fld>
            <a:endParaRPr lang="en-US"/>
          </a:p>
        </p:txBody>
      </p:sp>
    </p:spTree>
    <p:extLst>
      <p:ext uri="{BB962C8B-B14F-4D97-AF65-F5344CB8AC3E}">
        <p14:creationId xmlns:p14="http://schemas.microsoft.com/office/powerpoint/2010/main" val="3104519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38047B-5FC8-E34D-A077-7584951B6757}" type="slidenum">
              <a:rPr lang="en-US" smtClean="0"/>
              <a:t>20</a:t>
            </a:fld>
            <a:endParaRPr lang="en-US"/>
          </a:p>
        </p:txBody>
      </p:sp>
    </p:spTree>
    <p:extLst>
      <p:ext uri="{BB962C8B-B14F-4D97-AF65-F5344CB8AC3E}">
        <p14:creationId xmlns:p14="http://schemas.microsoft.com/office/powerpoint/2010/main" val="4081106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38047B-5FC8-E34D-A077-7584951B6757}" type="slidenum">
              <a:rPr lang="en-US" smtClean="0"/>
              <a:t>2</a:t>
            </a:fld>
            <a:endParaRPr lang="en-US"/>
          </a:p>
        </p:txBody>
      </p:sp>
    </p:spTree>
    <p:extLst>
      <p:ext uri="{BB962C8B-B14F-4D97-AF65-F5344CB8AC3E}">
        <p14:creationId xmlns:p14="http://schemas.microsoft.com/office/powerpoint/2010/main" val="752448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38047B-5FC8-E34D-A077-7584951B6757}" type="slidenum">
              <a:rPr lang="en-US" smtClean="0"/>
              <a:t>6</a:t>
            </a:fld>
            <a:endParaRPr lang="en-US"/>
          </a:p>
        </p:txBody>
      </p:sp>
    </p:spTree>
    <p:extLst>
      <p:ext uri="{BB962C8B-B14F-4D97-AF65-F5344CB8AC3E}">
        <p14:creationId xmlns:p14="http://schemas.microsoft.com/office/powerpoint/2010/main" val="2044318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Note: Have students answer the question, then move the red pin to the library to show how this works.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also have students use prepositional phrases when explaining how to move to another location. Example: “You can get there by subway. Take line 2. It’s next to the bookstore.” **</a:t>
            </a:r>
          </a:p>
          <a:p>
            <a:endParaRPr lang="en-US" dirty="0"/>
          </a:p>
        </p:txBody>
      </p:sp>
      <p:sp>
        <p:nvSpPr>
          <p:cNvPr id="4" name="Slide Number Placeholder 3"/>
          <p:cNvSpPr>
            <a:spLocks noGrp="1"/>
          </p:cNvSpPr>
          <p:nvPr>
            <p:ph type="sldNum" sz="quarter" idx="5"/>
          </p:nvPr>
        </p:nvSpPr>
        <p:spPr/>
        <p:txBody>
          <a:bodyPr/>
          <a:lstStyle/>
          <a:p>
            <a:fld id="{8238047B-5FC8-E34D-A077-7584951B6757}" type="slidenum">
              <a:rPr lang="en-US" smtClean="0"/>
              <a:t>10</a:t>
            </a:fld>
            <a:endParaRPr lang="en-US"/>
          </a:p>
        </p:txBody>
      </p:sp>
    </p:spTree>
    <p:extLst>
      <p:ext uri="{BB962C8B-B14F-4D97-AF65-F5344CB8AC3E}">
        <p14:creationId xmlns:p14="http://schemas.microsoft.com/office/powerpoint/2010/main" val="3045731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Note: Have students answer the question, then move the red pin to the bank to show how this works.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also have students use prepositional phrases when explaining how to move to another location. Example: “You can get there by subway. Take line 2. It’s next to the bookstore.” **</a:t>
            </a:r>
          </a:p>
          <a:p>
            <a:endParaRPr lang="en-US" dirty="0"/>
          </a:p>
          <a:p>
            <a:endParaRPr lang="en-US" dirty="0"/>
          </a:p>
        </p:txBody>
      </p:sp>
      <p:sp>
        <p:nvSpPr>
          <p:cNvPr id="4" name="Slide Number Placeholder 3"/>
          <p:cNvSpPr>
            <a:spLocks noGrp="1"/>
          </p:cNvSpPr>
          <p:nvPr>
            <p:ph type="sldNum" sz="quarter" idx="5"/>
          </p:nvPr>
        </p:nvSpPr>
        <p:spPr/>
        <p:txBody>
          <a:bodyPr/>
          <a:lstStyle/>
          <a:p>
            <a:fld id="{8238047B-5FC8-E34D-A077-7584951B6757}" type="slidenum">
              <a:rPr lang="en-US" smtClean="0"/>
              <a:t>11</a:t>
            </a:fld>
            <a:endParaRPr lang="en-US"/>
          </a:p>
        </p:txBody>
      </p:sp>
    </p:spTree>
    <p:extLst>
      <p:ext uri="{BB962C8B-B14F-4D97-AF65-F5344CB8AC3E}">
        <p14:creationId xmlns:p14="http://schemas.microsoft.com/office/powerpoint/2010/main" val="3478746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if students want to move to another location on the same block, they should use prepositional phrases “next to,” “behind,” “in front of” to explain where to go.**</a:t>
            </a:r>
          </a:p>
        </p:txBody>
      </p:sp>
      <p:sp>
        <p:nvSpPr>
          <p:cNvPr id="4" name="Slide Number Placeholder 3"/>
          <p:cNvSpPr>
            <a:spLocks noGrp="1"/>
          </p:cNvSpPr>
          <p:nvPr>
            <p:ph type="sldNum" sz="quarter" idx="5"/>
          </p:nvPr>
        </p:nvSpPr>
        <p:spPr/>
        <p:txBody>
          <a:bodyPr/>
          <a:lstStyle/>
          <a:p>
            <a:fld id="{8238047B-5FC8-E34D-A077-7584951B6757}" type="slidenum">
              <a:rPr lang="en-US" smtClean="0"/>
              <a:t>12</a:t>
            </a:fld>
            <a:endParaRPr lang="en-US"/>
          </a:p>
        </p:txBody>
      </p:sp>
    </p:spTree>
    <p:extLst>
      <p:ext uri="{BB962C8B-B14F-4D97-AF65-F5344CB8AC3E}">
        <p14:creationId xmlns:p14="http://schemas.microsoft.com/office/powerpoint/2010/main" val="4048200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if students want to move to another location on the same block, they should use prepositional phrases “next to,” “behind,” “in front of” to explain where to go.**</a:t>
            </a:r>
          </a:p>
        </p:txBody>
      </p:sp>
      <p:sp>
        <p:nvSpPr>
          <p:cNvPr id="4" name="Slide Number Placeholder 3"/>
          <p:cNvSpPr>
            <a:spLocks noGrp="1"/>
          </p:cNvSpPr>
          <p:nvPr>
            <p:ph type="sldNum" sz="quarter" idx="5"/>
          </p:nvPr>
        </p:nvSpPr>
        <p:spPr/>
        <p:txBody>
          <a:bodyPr/>
          <a:lstStyle/>
          <a:p>
            <a:fld id="{8238047B-5FC8-E34D-A077-7584951B6757}" type="slidenum">
              <a:rPr lang="en-US" smtClean="0"/>
              <a:t>13</a:t>
            </a:fld>
            <a:endParaRPr lang="en-US"/>
          </a:p>
        </p:txBody>
      </p:sp>
    </p:spTree>
    <p:extLst>
      <p:ext uri="{BB962C8B-B14F-4D97-AF65-F5344CB8AC3E}">
        <p14:creationId xmlns:p14="http://schemas.microsoft.com/office/powerpoint/2010/main" val="3518249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if students want to move to another location on the same block, they should use prepositional phrases “next to,” “behind,” “in front of” to explain where to go.**</a:t>
            </a:r>
          </a:p>
        </p:txBody>
      </p:sp>
      <p:sp>
        <p:nvSpPr>
          <p:cNvPr id="4" name="Slide Number Placeholder 3"/>
          <p:cNvSpPr>
            <a:spLocks noGrp="1"/>
          </p:cNvSpPr>
          <p:nvPr>
            <p:ph type="sldNum" sz="quarter" idx="5"/>
          </p:nvPr>
        </p:nvSpPr>
        <p:spPr/>
        <p:txBody>
          <a:bodyPr/>
          <a:lstStyle/>
          <a:p>
            <a:fld id="{8238047B-5FC8-E34D-A077-7584951B6757}" type="slidenum">
              <a:rPr lang="en-US" smtClean="0"/>
              <a:t>14</a:t>
            </a:fld>
            <a:endParaRPr lang="en-US"/>
          </a:p>
        </p:txBody>
      </p:sp>
    </p:spTree>
    <p:extLst>
      <p:ext uri="{BB962C8B-B14F-4D97-AF65-F5344CB8AC3E}">
        <p14:creationId xmlns:p14="http://schemas.microsoft.com/office/powerpoint/2010/main" val="559525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38047B-5FC8-E34D-A077-7584951B6757}" type="slidenum">
              <a:rPr lang="en-US" smtClean="0"/>
              <a:t>15</a:t>
            </a:fld>
            <a:endParaRPr lang="en-US"/>
          </a:p>
        </p:txBody>
      </p:sp>
    </p:spTree>
    <p:extLst>
      <p:ext uri="{BB962C8B-B14F-4D97-AF65-F5344CB8AC3E}">
        <p14:creationId xmlns:p14="http://schemas.microsoft.com/office/powerpoint/2010/main" val="4220007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C8A43-4DB1-B994-9456-5DE42ED306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0353C4-6DED-0BCB-B958-7B9C8A508E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0FB231-9A0F-AA4D-10C8-9AC87095E60C}"/>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5" name="Footer Placeholder 4">
            <a:extLst>
              <a:ext uri="{FF2B5EF4-FFF2-40B4-BE49-F238E27FC236}">
                <a16:creationId xmlns:a16="http://schemas.microsoft.com/office/drawing/2014/main" id="{29FF8110-44DE-0587-A215-AC473C4662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A4235D-1A66-1F33-6C4F-276A6DD3FA91}"/>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710646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B422C-9DB3-94AF-372F-C444F37A7C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DA08C4-1CFF-E661-D90A-99D0F8779D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423F40-26BB-AE99-5F5F-CA9AD150C2F9}"/>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5" name="Footer Placeholder 4">
            <a:extLst>
              <a:ext uri="{FF2B5EF4-FFF2-40B4-BE49-F238E27FC236}">
                <a16:creationId xmlns:a16="http://schemas.microsoft.com/office/drawing/2014/main" id="{69DE87F4-D8D9-D076-7D17-706B3F56BF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42206E-EE5F-64A8-1BCB-0DF56396FE94}"/>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610892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589CD5-0D97-3386-3D9B-FF4D482656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464741-805A-B078-48D9-F985D823A4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80E9FD-7078-3280-0DB0-4EFFC6DCDA77}"/>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5" name="Footer Placeholder 4">
            <a:extLst>
              <a:ext uri="{FF2B5EF4-FFF2-40B4-BE49-F238E27FC236}">
                <a16:creationId xmlns:a16="http://schemas.microsoft.com/office/drawing/2014/main" id="{B3D5E534-1AF7-D792-93D6-6C0BD188AE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36775C-B9EE-1420-6DA9-5D0E647BD154}"/>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3281357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88931-4F61-49E0-0B09-3FA9A8E7D4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AD3B5A-8F51-FAB0-A92E-75E617A495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BCC1B1-73EF-E214-CFD5-1A607DECD203}"/>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5" name="Footer Placeholder 4">
            <a:extLst>
              <a:ext uri="{FF2B5EF4-FFF2-40B4-BE49-F238E27FC236}">
                <a16:creationId xmlns:a16="http://schemas.microsoft.com/office/drawing/2014/main" id="{B56352E4-54FE-8A10-F700-58E06D5764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C3EE07-884F-A3E5-FE83-E4A0DC788995}"/>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219113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52B0A-A5C6-02B4-B032-673DFBEFD1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C361EA-0B3C-B1D5-E86C-BBCBEB0B7D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D94065-483C-8012-2C10-886BFBB0114E}"/>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5" name="Footer Placeholder 4">
            <a:extLst>
              <a:ext uri="{FF2B5EF4-FFF2-40B4-BE49-F238E27FC236}">
                <a16:creationId xmlns:a16="http://schemas.microsoft.com/office/drawing/2014/main" id="{03D4F091-9C59-2A61-7470-84599E1550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99DE40-68A0-A516-4327-F6161CA8DA4B}"/>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1584427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90FEB-29FA-B914-A55C-88ABB33BCB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FEE796-8BF2-E7B7-7C31-0FB1E35866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8DE148-F678-79CF-655A-BD1DB2DCBC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9705FF5-2364-C0C4-480C-58F85C41038B}"/>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6" name="Footer Placeholder 5">
            <a:extLst>
              <a:ext uri="{FF2B5EF4-FFF2-40B4-BE49-F238E27FC236}">
                <a16:creationId xmlns:a16="http://schemas.microsoft.com/office/drawing/2014/main" id="{24D15A39-9205-009F-E379-6005926701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0230D4-66D5-B84B-DA11-0C96931FE25E}"/>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913937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2F77-C7E7-3F30-A3B0-6980E9AA34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B82718-4C5E-E544-ABD2-CB4EDADB18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6F2BC7-E2BE-6E83-38E1-B1899DA028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C99A71-1757-1204-1BC7-28EB3C7F4A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3830F1-FCA3-B406-390E-83E0202025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00C498-45D3-C20C-202E-780F099C16A8}"/>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8" name="Footer Placeholder 7">
            <a:extLst>
              <a:ext uri="{FF2B5EF4-FFF2-40B4-BE49-F238E27FC236}">
                <a16:creationId xmlns:a16="http://schemas.microsoft.com/office/drawing/2014/main" id="{68CEDC2A-928D-7815-05D9-854731A6F2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0F4E9F-4EBB-A09C-80BF-2B2B50240E56}"/>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3099619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3F1E7-D608-07B2-E4C4-6B4D88D8C6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4D6583-3986-535D-D3D8-E9BEFEDE7688}"/>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4" name="Footer Placeholder 3">
            <a:extLst>
              <a:ext uri="{FF2B5EF4-FFF2-40B4-BE49-F238E27FC236}">
                <a16:creationId xmlns:a16="http://schemas.microsoft.com/office/drawing/2014/main" id="{28B3C94C-A82D-85B9-5232-A4778D4449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4E6431-F762-14B6-F5D6-539DBD4F64F7}"/>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321863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8BC387-7DFC-54BB-19E8-4CABC2A7C36C}"/>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3" name="Footer Placeholder 2">
            <a:extLst>
              <a:ext uri="{FF2B5EF4-FFF2-40B4-BE49-F238E27FC236}">
                <a16:creationId xmlns:a16="http://schemas.microsoft.com/office/drawing/2014/main" id="{FBDAB4B1-5AE6-3404-5C57-CE816C4062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D50BAE-C240-2727-46AB-A7FF5F0F59B6}"/>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3917376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78DE0-DE74-84D0-51FB-C30CF433AD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A73EC0-CBD2-4DC7-518D-12075DE8C9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804AE2-3A50-6294-D304-CB50D26840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98E74F-E629-EBB2-6F69-598D9DEA9440}"/>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6" name="Footer Placeholder 5">
            <a:extLst>
              <a:ext uri="{FF2B5EF4-FFF2-40B4-BE49-F238E27FC236}">
                <a16:creationId xmlns:a16="http://schemas.microsoft.com/office/drawing/2014/main" id="{28101249-E4F3-B1C0-5E1E-1CA022AAEB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61283F-3A3A-498C-172B-FA218AF116E1}"/>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3685196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1BEEC-F51A-64F0-DCE6-1937DDC2A5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F85488-B256-287C-A0A8-66B08ED7BC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659E27-0E12-1002-57D0-ECBA350DD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51BC39-314B-61F9-C8D1-07E0551BA942}"/>
              </a:ext>
            </a:extLst>
          </p:cNvPr>
          <p:cNvSpPr>
            <a:spLocks noGrp="1"/>
          </p:cNvSpPr>
          <p:nvPr>
            <p:ph type="dt" sz="half" idx="10"/>
          </p:nvPr>
        </p:nvSpPr>
        <p:spPr/>
        <p:txBody>
          <a:bodyPr/>
          <a:lstStyle/>
          <a:p>
            <a:fld id="{AC2389E8-2F03-4543-BA36-ED825203079C}" type="datetimeFigureOut">
              <a:rPr lang="en-US" smtClean="0"/>
              <a:t>7/6/2026</a:t>
            </a:fld>
            <a:endParaRPr lang="en-US"/>
          </a:p>
        </p:txBody>
      </p:sp>
      <p:sp>
        <p:nvSpPr>
          <p:cNvPr id="6" name="Footer Placeholder 5">
            <a:extLst>
              <a:ext uri="{FF2B5EF4-FFF2-40B4-BE49-F238E27FC236}">
                <a16:creationId xmlns:a16="http://schemas.microsoft.com/office/drawing/2014/main" id="{183DA9C0-3991-91C3-3A3F-9FC8391B2F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588256-67D3-7B51-C9BC-CB8247B5E87A}"/>
              </a:ext>
            </a:extLst>
          </p:cNvPr>
          <p:cNvSpPr>
            <a:spLocks noGrp="1"/>
          </p:cNvSpPr>
          <p:nvPr>
            <p:ph type="sldNum" sz="quarter" idx="12"/>
          </p:nvPr>
        </p:nvSpPr>
        <p:spPr/>
        <p:txBody>
          <a:bodyPr/>
          <a:lstStyle/>
          <a:p>
            <a:fld id="{40C88205-B275-3D41-B819-4F7C1EA18512}" type="slidenum">
              <a:rPr lang="en-US" smtClean="0"/>
              <a:t>‹#›</a:t>
            </a:fld>
            <a:endParaRPr lang="en-US"/>
          </a:p>
        </p:txBody>
      </p:sp>
    </p:spTree>
    <p:extLst>
      <p:ext uri="{BB962C8B-B14F-4D97-AF65-F5344CB8AC3E}">
        <p14:creationId xmlns:p14="http://schemas.microsoft.com/office/powerpoint/2010/main" val="2464599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9A7E37-851C-233C-7C02-5959575C25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63F517-1046-EE93-5C29-C9A7036A03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A9F3AB-3A3A-B855-E5FC-02437D4A4E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2389E8-2F03-4543-BA36-ED825203079C}" type="datetimeFigureOut">
              <a:rPr lang="en-US" smtClean="0"/>
              <a:t>7/6/2026</a:t>
            </a:fld>
            <a:endParaRPr lang="en-US"/>
          </a:p>
        </p:txBody>
      </p:sp>
      <p:sp>
        <p:nvSpPr>
          <p:cNvPr id="5" name="Footer Placeholder 4">
            <a:extLst>
              <a:ext uri="{FF2B5EF4-FFF2-40B4-BE49-F238E27FC236}">
                <a16:creationId xmlns:a16="http://schemas.microsoft.com/office/drawing/2014/main" id="{502D25E2-51FC-B90D-9C70-78C29315B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19421A-009E-EE30-A93F-6DBC163A91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C88205-B275-3D41-B819-4F7C1EA18512}" type="slidenum">
              <a:rPr lang="en-US" smtClean="0"/>
              <a:t>‹#›</a:t>
            </a:fld>
            <a:endParaRPr lang="en-US"/>
          </a:p>
        </p:txBody>
      </p:sp>
    </p:spTree>
    <p:extLst>
      <p:ext uri="{BB962C8B-B14F-4D97-AF65-F5344CB8AC3E}">
        <p14:creationId xmlns:p14="http://schemas.microsoft.com/office/powerpoint/2010/main" val="917144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slide" Target="slide45.xml"/><Relationship Id="rId18" Type="http://schemas.openxmlformats.org/officeDocument/2006/relationships/image" Target="../media/image20.png"/><Relationship Id="rId3" Type="http://schemas.openxmlformats.org/officeDocument/2006/relationships/slide" Target="slide38.xml"/><Relationship Id="rId7" Type="http://schemas.openxmlformats.org/officeDocument/2006/relationships/slide" Target="slide23.xml"/><Relationship Id="rId12" Type="http://schemas.openxmlformats.org/officeDocument/2006/relationships/image" Target="../media/image9.png"/><Relationship Id="rId17" Type="http://schemas.openxmlformats.org/officeDocument/2006/relationships/slide" Target="slide30.xml"/><Relationship Id="rId2" Type="http://schemas.openxmlformats.org/officeDocument/2006/relationships/image" Target="../media/image18.png"/><Relationship Id="rId16" Type="http://schemas.openxmlformats.org/officeDocument/2006/relationships/image" Target="../media/image10.png"/><Relationship Id="rId20"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slide" Target="slide46.xml"/><Relationship Id="rId5" Type="http://schemas.openxmlformats.org/officeDocument/2006/relationships/slide" Target="slide22.xml"/><Relationship Id="rId15" Type="http://schemas.openxmlformats.org/officeDocument/2006/relationships/slide" Target="slide31.xml"/><Relationship Id="rId10" Type="http://schemas.openxmlformats.org/officeDocument/2006/relationships/image" Target="../media/image8.png"/><Relationship Id="rId19"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slide" Target="slide21.xml"/><Relationship Id="rId1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image" Target="../media/image19.png"/><Relationship Id="rId18" Type="http://schemas.openxmlformats.org/officeDocument/2006/relationships/image" Target="../media/image14.png"/><Relationship Id="rId3" Type="http://schemas.openxmlformats.org/officeDocument/2006/relationships/slide" Target="slide42.xml"/><Relationship Id="rId7" Type="http://schemas.openxmlformats.org/officeDocument/2006/relationships/image" Target="../media/image7.png"/><Relationship Id="rId12" Type="http://schemas.openxmlformats.org/officeDocument/2006/relationships/slide" Target="slide24.xml"/><Relationship Id="rId17" Type="http://schemas.openxmlformats.org/officeDocument/2006/relationships/image" Target="../media/image20.png"/><Relationship Id="rId2" Type="http://schemas.openxmlformats.org/officeDocument/2006/relationships/image" Target="../media/image22.png"/><Relationship Id="rId16" Type="http://schemas.openxmlformats.org/officeDocument/2006/relationships/slide" Target="slide33.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slide" Target="slide39.xml"/><Relationship Id="rId15" Type="http://schemas.openxmlformats.org/officeDocument/2006/relationships/image" Target="../media/image10.png"/><Relationship Id="rId10" Type="http://schemas.openxmlformats.org/officeDocument/2006/relationships/slide" Target="slide25.xml"/><Relationship Id="rId19"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slide" Target="slide47.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slide" Target="slide26.xml"/><Relationship Id="rId18" Type="http://schemas.openxmlformats.org/officeDocument/2006/relationships/image" Target="../media/image20.png"/><Relationship Id="rId3" Type="http://schemas.openxmlformats.org/officeDocument/2006/relationships/slide" Target="slide40.xml"/><Relationship Id="rId7" Type="http://schemas.openxmlformats.org/officeDocument/2006/relationships/slide" Target="slide50.xml"/><Relationship Id="rId12" Type="http://schemas.openxmlformats.org/officeDocument/2006/relationships/image" Target="../media/image9.png"/><Relationship Id="rId17" Type="http://schemas.openxmlformats.org/officeDocument/2006/relationships/slide" Target="slide34.xml"/><Relationship Id="rId2" Type="http://schemas.openxmlformats.org/officeDocument/2006/relationships/image" Target="../media/image23.png"/><Relationship Id="rId16" Type="http://schemas.openxmlformats.org/officeDocument/2006/relationships/image" Target="../media/image10.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slide" Target="slide27.xml"/><Relationship Id="rId5" Type="http://schemas.openxmlformats.org/officeDocument/2006/relationships/slide" Target="slide35.xml"/><Relationship Id="rId15" Type="http://schemas.openxmlformats.org/officeDocument/2006/relationships/slide" Target="slide49.xml"/><Relationship Id="rId10" Type="http://schemas.openxmlformats.org/officeDocument/2006/relationships/image" Target="../media/image8.png"/><Relationship Id="rId19" Type="http://schemas.openxmlformats.org/officeDocument/2006/relationships/image" Target="../media/image14.png"/><Relationship Id="rId4" Type="http://schemas.openxmlformats.org/officeDocument/2006/relationships/image" Target="../media/image5.png"/><Relationship Id="rId9" Type="http://schemas.openxmlformats.org/officeDocument/2006/relationships/slide" Target="slide43.xml"/><Relationship Id="rId1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slide" Target="slide37.xml"/><Relationship Id="rId18" Type="http://schemas.openxmlformats.org/officeDocument/2006/relationships/image" Target="../media/image20.png"/><Relationship Id="rId3" Type="http://schemas.openxmlformats.org/officeDocument/2006/relationships/slide" Target="slide51.xml"/><Relationship Id="rId7" Type="http://schemas.openxmlformats.org/officeDocument/2006/relationships/slide" Target="slide28.xml"/><Relationship Id="rId12" Type="http://schemas.openxmlformats.org/officeDocument/2006/relationships/image" Target="../media/image9.png"/><Relationship Id="rId17" Type="http://schemas.openxmlformats.org/officeDocument/2006/relationships/slide" Target="slide52.xml"/><Relationship Id="rId2" Type="http://schemas.openxmlformats.org/officeDocument/2006/relationships/image" Target="../media/image24.png"/><Relationship Id="rId16" Type="http://schemas.openxmlformats.org/officeDocument/2006/relationships/image" Target="../media/image10.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slide" Target="slide36.xml"/><Relationship Id="rId5" Type="http://schemas.openxmlformats.org/officeDocument/2006/relationships/slide" Target="slide29.xml"/><Relationship Id="rId15" Type="http://schemas.openxmlformats.org/officeDocument/2006/relationships/slide" Target="slide44.xml"/><Relationship Id="rId10" Type="http://schemas.openxmlformats.org/officeDocument/2006/relationships/image" Target="../media/image8.png"/><Relationship Id="rId19" Type="http://schemas.openxmlformats.org/officeDocument/2006/relationships/image" Target="../media/image14.png"/><Relationship Id="rId4" Type="http://schemas.openxmlformats.org/officeDocument/2006/relationships/image" Target="../media/image5.png"/><Relationship Id="rId9" Type="http://schemas.openxmlformats.org/officeDocument/2006/relationships/slide" Target="slide41.xml"/><Relationship Id="rId1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slide" Target="slide16.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slide" Target="slide16.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slide" Target="slide16.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png"/><Relationship Id="rId5" Type="http://schemas.openxmlformats.org/officeDocument/2006/relationships/slide" Target="slide17.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png"/><Relationship Id="rId5" Type="http://schemas.openxmlformats.org/officeDocument/2006/relationships/slide" Target="slide17.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9.png"/><Relationship Id="rId5" Type="http://schemas.openxmlformats.org/officeDocument/2006/relationships/slide" Target="slide18.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9.png"/><Relationship Id="rId5" Type="http://schemas.openxmlformats.org/officeDocument/2006/relationships/slide" Target="slide18.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0.png"/><Relationship Id="rId5" Type="http://schemas.openxmlformats.org/officeDocument/2006/relationships/slide" Target="slide19.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0.png"/><Relationship Id="rId5" Type="http://schemas.openxmlformats.org/officeDocument/2006/relationships/slide" Target="slide19.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slide" Target="slide16.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slide" Target="slide16.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17.xml"/><Relationship Id="rId5" Type="http://schemas.openxmlformats.org/officeDocument/2006/relationships/image" Target="../media/image27.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17.xml"/><Relationship Id="rId5" Type="http://schemas.openxmlformats.org/officeDocument/2006/relationships/image" Target="../media/image27.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9.png"/><Relationship Id="rId5" Type="http://schemas.openxmlformats.org/officeDocument/2006/relationships/slide" Target="slide18.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9.png"/><Relationship Id="rId5" Type="http://schemas.openxmlformats.org/officeDocument/2006/relationships/slide" Target="slide18.xm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0.png"/><Relationship Id="rId5" Type="http://schemas.openxmlformats.org/officeDocument/2006/relationships/slide" Target="slide19.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0.png"/><Relationship Id="rId5" Type="http://schemas.openxmlformats.org/officeDocument/2006/relationships/slide" Target="slide19.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slide" Target="slide16.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png"/><Relationship Id="rId5" Type="http://schemas.openxmlformats.org/officeDocument/2006/relationships/slide" Target="slide17.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9.png"/><Relationship Id="rId5" Type="http://schemas.openxmlformats.org/officeDocument/2006/relationships/slide" Target="slide18.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0.png"/><Relationship Id="rId5" Type="http://schemas.openxmlformats.org/officeDocument/2006/relationships/slide" Target="slide19.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NULL" TargetMode="External"/><Relationship Id="rId7" Type="http://schemas.openxmlformats.org/officeDocument/2006/relationships/slide" Target="slide1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3.png"/><Relationship Id="rId5" Type="http://schemas.openxmlformats.org/officeDocument/2006/relationships/slideLayout" Target="../slideLayouts/slideLayout2.xml"/><Relationship Id="rId4" Type="http://schemas.microsoft.com/office/2007/relationships/media" Target="../media/media2.mp3"/><Relationship Id="rId9" Type="http://schemas.openxmlformats.org/officeDocument/2006/relationships/image" Target="../media/image27.png"/></Relationships>
</file>

<file path=ppt/slides/_rels/slide4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NULL" TargetMode="External"/><Relationship Id="rId7" Type="http://schemas.openxmlformats.org/officeDocument/2006/relationships/slide" Target="slide18.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3.png"/><Relationship Id="rId5" Type="http://schemas.openxmlformats.org/officeDocument/2006/relationships/slideLayout" Target="../slideLayouts/slideLayout2.xml"/><Relationship Id="rId4" Type="http://schemas.microsoft.com/office/2007/relationships/media" Target="../media/media2.mp3"/><Relationship Id="rId9" Type="http://schemas.openxmlformats.org/officeDocument/2006/relationships/image" Target="../media/image27.png"/></Relationships>
</file>

<file path=ppt/slides/_rels/slide4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NULL" TargetMode="External"/><Relationship Id="rId7" Type="http://schemas.openxmlformats.org/officeDocument/2006/relationships/slide" Target="slide19.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4.png"/><Relationship Id="rId5" Type="http://schemas.openxmlformats.org/officeDocument/2006/relationships/slideLayout" Target="../slideLayouts/slideLayout2.xml"/><Relationship Id="rId4" Type="http://schemas.microsoft.com/office/2007/relationships/media" Target="../media/media2.mp3"/><Relationship Id="rId9"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26.png"/><Relationship Id="rId5" Type="http://schemas.openxmlformats.org/officeDocument/2006/relationships/slide" Target="slide16.xml"/><Relationship Id="rId4" Type="http://schemas.openxmlformats.org/officeDocument/2006/relationships/image" Target="../media/image35.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26.png"/><Relationship Id="rId5" Type="http://schemas.openxmlformats.org/officeDocument/2006/relationships/slide" Target="slide16.xml"/><Relationship Id="rId4" Type="http://schemas.openxmlformats.org/officeDocument/2006/relationships/image" Target="../media/image35.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28.png"/><Relationship Id="rId5" Type="http://schemas.openxmlformats.org/officeDocument/2006/relationships/slide" Target="slide17.xml"/><Relationship Id="rId4" Type="http://schemas.openxmlformats.org/officeDocument/2006/relationships/image" Target="../media/image35.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28.png"/><Relationship Id="rId5" Type="http://schemas.openxmlformats.org/officeDocument/2006/relationships/slide" Target="slide17.xml"/><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29.png"/><Relationship Id="rId5" Type="http://schemas.openxmlformats.org/officeDocument/2006/relationships/slide" Target="slide18.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29.png"/><Relationship Id="rId5" Type="http://schemas.openxmlformats.org/officeDocument/2006/relationships/slide" Target="slide18.xml"/><Relationship Id="rId4" Type="http://schemas.openxmlformats.org/officeDocument/2006/relationships/image" Target="../media/image35.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30.png"/><Relationship Id="rId5" Type="http://schemas.openxmlformats.org/officeDocument/2006/relationships/slide" Target="slide19.xml"/><Relationship Id="rId4" Type="http://schemas.openxmlformats.org/officeDocument/2006/relationships/image" Target="../media/image35.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30.png"/><Relationship Id="rId5" Type="http://schemas.openxmlformats.org/officeDocument/2006/relationships/slide" Target="slide19.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3DCF3-6AB7-8ACD-8912-31EB3FC5B879}"/>
              </a:ext>
            </a:extLst>
          </p:cNvPr>
          <p:cNvSpPr>
            <a:spLocks noGrp="1"/>
          </p:cNvSpPr>
          <p:nvPr>
            <p:ph idx="1"/>
          </p:nvPr>
        </p:nvSpPr>
        <p:spPr>
          <a:xfrm>
            <a:off x="1218887" y="1472957"/>
            <a:ext cx="9754224" cy="5072222"/>
          </a:xfrm>
        </p:spPr>
        <p:txBody>
          <a:bodyPr>
            <a:noAutofit/>
          </a:bodyPr>
          <a:lstStyle/>
          <a:p>
            <a:pPr marL="0" indent="0">
              <a:buNone/>
            </a:pPr>
            <a:r>
              <a:rPr lang="en-US" sz="2400" dirty="0">
                <a:solidFill>
                  <a:schemeClr val="tx1">
                    <a:lumMod val="75000"/>
                    <a:lumOff val="25000"/>
                  </a:schemeClr>
                </a:solidFill>
                <a:latin typeface="Arial" panose="020B0604020202020204" pitchFamily="34" charset="0"/>
                <a:ea typeface="Kabel ITC Bold" panose="020D0802020203020304" pitchFamily="34" charset="77"/>
              </a:rPr>
              <a:t>There are 4 maps. Press “Skip town” when you finish one map to go to the next. </a:t>
            </a:r>
          </a:p>
          <a:p>
            <a:pPr marL="0" indent="0">
              <a:buNone/>
            </a:pPr>
            <a:endParaRPr lang="en-US" sz="2400" dirty="0">
              <a:solidFill>
                <a:schemeClr val="tx1">
                  <a:lumMod val="75000"/>
                  <a:lumOff val="25000"/>
                </a:schemeClr>
              </a:solidFill>
              <a:latin typeface="Arial" panose="020B0604020202020204" pitchFamily="34" charset="0"/>
              <a:ea typeface="Kabel ITC Bold" panose="020D0802020203020304" pitchFamily="34" charset="77"/>
            </a:endParaRPr>
          </a:p>
          <a:p>
            <a:pPr marL="0" indent="0">
              <a:buNone/>
            </a:pPr>
            <a:r>
              <a:rPr lang="en-US" sz="2400" dirty="0">
                <a:solidFill>
                  <a:schemeClr val="tx1">
                    <a:lumMod val="75000"/>
                    <a:lumOff val="25000"/>
                  </a:schemeClr>
                </a:solidFill>
                <a:latin typeface="Arial" panose="020B0604020202020204" pitchFamily="34" charset="0"/>
                <a:ea typeface="Kabel ITC Bold" panose="020D0802020203020304" pitchFamily="34" charset="77"/>
              </a:rPr>
              <a:t>The red pin indicating current location will always start at the school. You can move the red pin by clicking on it, then clicking on one of the gray circles at each location on the map.</a:t>
            </a:r>
          </a:p>
          <a:p>
            <a:pPr marL="0" indent="0">
              <a:buNone/>
            </a:pPr>
            <a:endParaRPr lang="en-US" sz="2400" dirty="0">
              <a:solidFill>
                <a:schemeClr val="tx1">
                  <a:lumMod val="75000"/>
                  <a:lumOff val="25000"/>
                </a:schemeClr>
              </a:solidFill>
              <a:latin typeface="Arial" panose="020B0604020202020204" pitchFamily="34" charset="0"/>
              <a:ea typeface="Kabel ITC Bold" panose="020D0802020203020304" pitchFamily="34" charset="77"/>
            </a:endParaRPr>
          </a:p>
          <a:p>
            <a:pPr marL="0" indent="0">
              <a:buNone/>
            </a:pPr>
            <a:r>
              <a:rPr lang="en-US" sz="2400" dirty="0">
                <a:solidFill>
                  <a:schemeClr val="tx1">
                    <a:lumMod val="75000"/>
                    <a:lumOff val="25000"/>
                  </a:schemeClr>
                </a:solidFill>
                <a:latin typeface="Arial" panose="020B0604020202020204" pitchFamily="34" charset="0"/>
                <a:ea typeface="Kabel ITC Bold" panose="020D0802020203020304" pitchFamily="34" charset="77"/>
              </a:rPr>
              <a:t>Students choose a place to “rob” and give directions to get there. The teacher then moves the red pin to the chosen location and clicks on the building to reveal the reward. Students should choose a place to go other than their current location. </a:t>
            </a:r>
          </a:p>
        </p:txBody>
      </p:sp>
      <p:sp>
        <p:nvSpPr>
          <p:cNvPr id="7" name="TextBox 6">
            <a:extLst>
              <a:ext uri="{FF2B5EF4-FFF2-40B4-BE49-F238E27FC236}">
                <a16:creationId xmlns:a16="http://schemas.microsoft.com/office/drawing/2014/main" id="{14558815-A1FA-6001-0167-FEC303588A6A}"/>
              </a:ext>
            </a:extLst>
          </p:cNvPr>
          <p:cNvSpPr txBox="1"/>
          <p:nvPr/>
        </p:nvSpPr>
        <p:spPr>
          <a:xfrm>
            <a:off x="2048933" y="502334"/>
            <a:ext cx="8094133" cy="646331"/>
          </a:xfrm>
          <a:prstGeom prst="rect">
            <a:avLst/>
          </a:prstGeom>
          <a:noFill/>
        </p:spPr>
        <p:txBody>
          <a:bodyPr wrap="square" rtlCol="0">
            <a:spAutoFit/>
          </a:bodyPr>
          <a:lstStyle/>
          <a:p>
            <a:pPr algn="ctr"/>
            <a:r>
              <a:rPr lang="en-US" sz="3600" dirty="0">
                <a:solidFill>
                  <a:schemeClr val="tx1">
                    <a:lumMod val="75000"/>
                    <a:lumOff val="25000"/>
                  </a:schemeClr>
                </a:solidFill>
                <a:latin typeface="Gill Sans Ultra Bold" panose="020B0A02020104020203" pitchFamily="34" charset="77"/>
              </a:rPr>
              <a:t>Teacher Instructions</a:t>
            </a:r>
          </a:p>
        </p:txBody>
      </p:sp>
    </p:spTree>
    <p:extLst>
      <p:ext uri="{BB962C8B-B14F-4D97-AF65-F5344CB8AC3E}">
        <p14:creationId xmlns:p14="http://schemas.microsoft.com/office/powerpoint/2010/main" val="2511769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C15ED00-6151-6B7C-CF8D-6BB962E16C22}"/>
              </a:ext>
            </a:extLst>
          </p:cNvPr>
          <p:cNvSpPr txBox="1">
            <a:spLocks/>
          </p:cNvSpPr>
          <p:nvPr/>
        </p:nvSpPr>
        <p:spPr>
          <a:xfrm>
            <a:off x="596900" y="1631744"/>
            <a:ext cx="10998200" cy="8309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“You can get there by __________”</a:t>
            </a:r>
          </a:p>
        </p:txBody>
      </p:sp>
      <p:sp>
        <p:nvSpPr>
          <p:cNvPr id="5" name="Content Placeholder 2">
            <a:extLst>
              <a:ext uri="{FF2B5EF4-FFF2-40B4-BE49-F238E27FC236}">
                <a16:creationId xmlns:a16="http://schemas.microsoft.com/office/drawing/2014/main" id="{523291AB-B5AA-79F6-6D5F-66A87C239DBA}"/>
              </a:ext>
            </a:extLst>
          </p:cNvPr>
          <p:cNvSpPr txBox="1">
            <a:spLocks/>
          </p:cNvSpPr>
          <p:nvPr/>
        </p:nvSpPr>
        <p:spPr>
          <a:xfrm>
            <a:off x="596900" y="2813903"/>
            <a:ext cx="10998200" cy="8309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“Take __________”</a:t>
            </a:r>
          </a:p>
        </p:txBody>
      </p:sp>
      <p:sp>
        <p:nvSpPr>
          <p:cNvPr id="6" name="Content Placeholder 2">
            <a:extLst>
              <a:ext uri="{FF2B5EF4-FFF2-40B4-BE49-F238E27FC236}">
                <a16:creationId xmlns:a16="http://schemas.microsoft.com/office/drawing/2014/main" id="{1F350A75-FAD3-F0D1-58B7-3799469DCBEE}"/>
              </a:ext>
            </a:extLst>
          </p:cNvPr>
          <p:cNvSpPr txBox="1">
            <a:spLocks/>
          </p:cNvSpPr>
          <p:nvPr/>
        </p:nvSpPr>
        <p:spPr>
          <a:xfrm>
            <a:off x="7334167" y="1495449"/>
            <a:ext cx="2755900" cy="7293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39A12C"/>
                </a:solidFill>
                <a:latin typeface="Arial" panose="020B0604020202020204" pitchFamily="34" charset="0"/>
                <a:ea typeface="Kabel ITC Bold" panose="020D0802020203020304" pitchFamily="34" charset="77"/>
              </a:rPr>
              <a:t>subway</a:t>
            </a:r>
          </a:p>
        </p:txBody>
      </p:sp>
      <p:sp>
        <p:nvSpPr>
          <p:cNvPr id="7" name="Content Placeholder 2">
            <a:extLst>
              <a:ext uri="{FF2B5EF4-FFF2-40B4-BE49-F238E27FC236}">
                <a16:creationId xmlns:a16="http://schemas.microsoft.com/office/drawing/2014/main" id="{B9421191-C74E-AF7E-3596-B6A997AF0C1F}"/>
              </a:ext>
            </a:extLst>
          </p:cNvPr>
          <p:cNvSpPr txBox="1">
            <a:spLocks/>
          </p:cNvSpPr>
          <p:nvPr/>
        </p:nvSpPr>
        <p:spPr>
          <a:xfrm>
            <a:off x="5321300" y="2716195"/>
            <a:ext cx="2755900" cy="6493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39A12C"/>
                </a:solidFill>
                <a:latin typeface="Arial" panose="020B0604020202020204" pitchFamily="34" charset="0"/>
                <a:ea typeface="Kabel ITC Bold" panose="020D0802020203020304" pitchFamily="34" charset="77"/>
              </a:rPr>
              <a:t>line 2</a:t>
            </a:r>
          </a:p>
        </p:txBody>
      </p:sp>
      <p:sp>
        <p:nvSpPr>
          <p:cNvPr id="10" name="Content Placeholder 2">
            <a:extLst>
              <a:ext uri="{FF2B5EF4-FFF2-40B4-BE49-F238E27FC236}">
                <a16:creationId xmlns:a16="http://schemas.microsoft.com/office/drawing/2014/main" id="{46C12AA2-138E-3098-0BA3-5A37D5AE74B9}"/>
              </a:ext>
            </a:extLst>
          </p:cNvPr>
          <p:cNvSpPr txBox="1">
            <a:spLocks/>
          </p:cNvSpPr>
          <p:nvPr/>
        </p:nvSpPr>
        <p:spPr>
          <a:xfrm>
            <a:off x="596900" y="526845"/>
            <a:ext cx="10998200" cy="5526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dirty="0">
                <a:solidFill>
                  <a:schemeClr val="accent2"/>
                </a:solidFill>
                <a:latin typeface="Arial" panose="020B0604020202020204" pitchFamily="34" charset="0"/>
                <a:ea typeface="Kabel ITC Bold" panose="020D0802020203020304" pitchFamily="34" charset="77"/>
              </a:rPr>
              <a:t>How can I get to the </a:t>
            </a:r>
            <a:r>
              <a:rPr lang="en-US" sz="3600" b="1" u="sng" dirty="0">
                <a:solidFill>
                  <a:schemeClr val="accent2"/>
                </a:solidFill>
                <a:latin typeface="Arial" panose="020B0604020202020204" pitchFamily="34" charset="0"/>
                <a:ea typeface="Kabel ITC Bold" panose="020D0802020203020304" pitchFamily="34" charset="77"/>
              </a:rPr>
              <a:t>library</a:t>
            </a:r>
            <a:r>
              <a:rPr lang="en-US" sz="3600" b="1" dirty="0">
                <a:solidFill>
                  <a:schemeClr val="accent2"/>
                </a:solidFill>
                <a:latin typeface="Arial" panose="020B0604020202020204" pitchFamily="34" charset="0"/>
                <a:ea typeface="Kabel ITC Bold" panose="020D0802020203020304" pitchFamily="34" charset="77"/>
              </a:rPr>
              <a:t>?</a:t>
            </a:r>
          </a:p>
        </p:txBody>
      </p:sp>
      <p:sp>
        <p:nvSpPr>
          <p:cNvPr id="11" name="Oval 10">
            <a:extLst>
              <a:ext uri="{FF2B5EF4-FFF2-40B4-BE49-F238E27FC236}">
                <a16:creationId xmlns:a16="http://schemas.microsoft.com/office/drawing/2014/main" id="{9FDD36F0-5E22-8CE1-D7B8-059D917B403F}"/>
              </a:ext>
            </a:extLst>
          </p:cNvPr>
          <p:cNvSpPr/>
          <p:nvPr/>
        </p:nvSpPr>
        <p:spPr>
          <a:xfrm>
            <a:off x="810080" y="3065182"/>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0CB25AF-F8B4-630E-EFAB-9B8117B24BD5}"/>
              </a:ext>
            </a:extLst>
          </p:cNvPr>
          <p:cNvPicPr>
            <a:picLocks noChangeAspect="1"/>
          </p:cNvPicPr>
          <p:nvPr/>
        </p:nvPicPr>
        <p:blipFill>
          <a:blip r:embed="rId4"/>
          <a:stretch>
            <a:fillRect/>
          </a:stretch>
        </p:blipFill>
        <p:spPr>
          <a:xfrm>
            <a:off x="596900" y="2479459"/>
            <a:ext cx="745087" cy="745087"/>
          </a:xfrm>
          <a:prstGeom prst="rect">
            <a:avLst/>
          </a:prstGeom>
        </p:spPr>
      </p:pic>
      <p:sp>
        <p:nvSpPr>
          <p:cNvPr id="15" name="Oval 14">
            <a:extLst>
              <a:ext uri="{FF2B5EF4-FFF2-40B4-BE49-F238E27FC236}">
                <a16:creationId xmlns:a16="http://schemas.microsoft.com/office/drawing/2014/main" id="{17E73B37-6618-526C-04D9-AF85CA05F95A}"/>
              </a:ext>
            </a:extLst>
          </p:cNvPr>
          <p:cNvSpPr/>
          <p:nvPr/>
        </p:nvSpPr>
        <p:spPr>
          <a:xfrm>
            <a:off x="8925297" y="4043584"/>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6FC2E70C-A17D-5B0B-5845-99A60A962A9E}"/>
              </a:ext>
            </a:extLst>
          </p:cNvPr>
          <p:cNvPicPr>
            <a:picLocks noChangeAspect="1"/>
          </p:cNvPicPr>
          <p:nvPr/>
        </p:nvPicPr>
        <p:blipFill>
          <a:blip r:embed="rId4"/>
          <a:stretch>
            <a:fillRect/>
          </a:stretch>
        </p:blipFill>
        <p:spPr>
          <a:xfrm>
            <a:off x="8712117" y="3467100"/>
            <a:ext cx="745087" cy="745087"/>
          </a:xfrm>
          <a:prstGeom prst="rect">
            <a:avLst/>
          </a:prstGeom>
        </p:spPr>
      </p:pic>
      <p:sp>
        <p:nvSpPr>
          <p:cNvPr id="17" name="Oval 16">
            <a:extLst>
              <a:ext uri="{FF2B5EF4-FFF2-40B4-BE49-F238E27FC236}">
                <a16:creationId xmlns:a16="http://schemas.microsoft.com/office/drawing/2014/main" id="{B74D599F-35AD-2FAA-C160-D55331D81CC4}"/>
              </a:ext>
            </a:extLst>
          </p:cNvPr>
          <p:cNvSpPr/>
          <p:nvPr/>
        </p:nvSpPr>
        <p:spPr>
          <a:xfrm>
            <a:off x="10576297" y="4043584"/>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AA81DA4F-382B-5E96-E3B3-33BB39AB46F1}"/>
              </a:ext>
            </a:extLst>
          </p:cNvPr>
          <p:cNvPicPr>
            <a:picLocks noChangeAspect="1"/>
          </p:cNvPicPr>
          <p:nvPr/>
        </p:nvPicPr>
        <p:blipFill>
          <a:blip r:embed="rId4"/>
          <a:stretch>
            <a:fillRect/>
          </a:stretch>
        </p:blipFill>
        <p:spPr>
          <a:xfrm>
            <a:off x="10363117" y="3467100"/>
            <a:ext cx="745087" cy="745087"/>
          </a:xfrm>
          <a:prstGeom prst="rect">
            <a:avLst/>
          </a:prstGeom>
        </p:spPr>
      </p:pic>
    </p:spTree>
    <p:extLst>
      <p:ext uri="{BB962C8B-B14F-4D97-AF65-F5344CB8AC3E}">
        <p14:creationId xmlns:p14="http://schemas.microsoft.com/office/powerpoint/2010/main" val="127875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2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15"/>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42" restart="whenNotActive" fill="hold" evtFilter="cancelBubble" nodeType="interactiveSeq">
                <p:stCondLst>
                  <p:cond evt="onClick" delay="0">
                    <p:tgtEl>
                      <p:spTgt spid="16"/>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47" restart="whenNotActive" fill="hold" evtFilter="cancelBubble" nodeType="interactiveSeq">
                <p:stCondLst>
                  <p:cond evt="onClick" delay="0">
                    <p:tgtEl>
                      <p:spTgt spid="17"/>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52" restart="whenNotActive" fill="hold" evtFilter="cancelBubble" nodeType="interactiveSeq">
                <p:stCondLst>
                  <p:cond evt="onClick" delay="0">
                    <p:tgtEl>
                      <p:spTgt spid="18"/>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4" grpId="0" build="p"/>
      <p:bldP spid="5" grpId="0" build="p"/>
      <p:bldP spid="6" grpId="0" build="p"/>
      <p:bldP spid="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A7634B4-E182-1368-BCCF-8D4EBDFDE6C6}"/>
              </a:ext>
            </a:extLst>
          </p:cNvPr>
          <p:cNvSpPr/>
          <p:nvPr/>
        </p:nvSpPr>
        <p:spPr>
          <a:xfrm>
            <a:off x="2210863" y="4014723"/>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637FC86-D356-E38B-B885-FC3C5EA844AB}"/>
              </a:ext>
            </a:extLst>
          </p:cNvPr>
          <p:cNvPicPr>
            <a:picLocks noChangeAspect="1"/>
          </p:cNvPicPr>
          <p:nvPr/>
        </p:nvPicPr>
        <p:blipFill>
          <a:blip r:embed="rId4"/>
          <a:stretch>
            <a:fillRect/>
          </a:stretch>
        </p:blipFill>
        <p:spPr>
          <a:xfrm>
            <a:off x="1997683" y="3429000"/>
            <a:ext cx="745087" cy="745087"/>
          </a:xfrm>
          <a:prstGeom prst="rect">
            <a:avLst/>
          </a:prstGeom>
        </p:spPr>
      </p:pic>
      <p:sp>
        <p:nvSpPr>
          <p:cNvPr id="4" name="Content Placeholder 2">
            <a:extLst>
              <a:ext uri="{FF2B5EF4-FFF2-40B4-BE49-F238E27FC236}">
                <a16:creationId xmlns:a16="http://schemas.microsoft.com/office/drawing/2014/main" id="{E853CD22-BDCF-6A78-7F63-8E956406DA43}"/>
              </a:ext>
            </a:extLst>
          </p:cNvPr>
          <p:cNvSpPr txBox="1">
            <a:spLocks/>
          </p:cNvSpPr>
          <p:nvPr/>
        </p:nvSpPr>
        <p:spPr>
          <a:xfrm>
            <a:off x="596900" y="526845"/>
            <a:ext cx="10998200" cy="5526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dirty="0">
                <a:solidFill>
                  <a:schemeClr val="accent2"/>
                </a:solidFill>
                <a:latin typeface="Arial" panose="020B0604020202020204" pitchFamily="34" charset="0"/>
                <a:ea typeface="Kabel ITC Bold" panose="020D0802020203020304" pitchFamily="34" charset="77"/>
              </a:rPr>
              <a:t>How can I get to the </a:t>
            </a:r>
            <a:r>
              <a:rPr lang="en-US" sz="3600" b="1" u="sng" dirty="0">
                <a:solidFill>
                  <a:schemeClr val="accent2"/>
                </a:solidFill>
                <a:latin typeface="Arial" panose="020B0604020202020204" pitchFamily="34" charset="0"/>
                <a:ea typeface="Kabel ITC Bold" panose="020D0802020203020304" pitchFamily="34" charset="77"/>
              </a:rPr>
              <a:t>bank</a:t>
            </a:r>
            <a:r>
              <a:rPr lang="en-US" sz="3600" b="1" dirty="0">
                <a:solidFill>
                  <a:schemeClr val="accent2"/>
                </a:solidFill>
                <a:latin typeface="Arial" panose="020B0604020202020204" pitchFamily="34" charset="0"/>
                <a:ea typeface="Kabel ITC Bold" panose="020D0802020203020304" pitchFamily="34" charset="77"/>
              </a:rPr>
              <a:t>?</a:t>
            </a:r>
          </a:p>
        </p:txBody>
      </p:sp>
      <p:sp>
        <p:nvSpPr>
          <p:cNvPr id="5" name="Content Placeholder 2">
            <a:extLst>
              <a:ext uri="{FF2B5EF4-FFF2-40B4-BE49-F238E27FC236}">
                <a16:creationId xmlns:a16="http://schemas.microsoft.com/office/drawing/2014/main" id="{0CF53954-725B-4E2A-97C3-B2A8954371A4}"/>
              </a:ext>
            </a:extLst>
          </p:cNvPr>
          <p:cNvSpPr>
            <a:spLocks noGrp="1"/>
          </p:cNvSpPr>
          <p:nvPr>
            <p:ph idx="1"/>
          </p:nvPr>
        </p:nvSpPr>
        <p:spPr>
          <a:xfrm>
            <a:off x="596900" y="1580944"/>
            <a:ext cx="10998200" cy="830997"/>
          </a:xfrm>
        </p:spPr>
        <p:txBody>
          <a:bodyPr>
            <a:noAutofit/>
          </a:bodyPr>
          <a:lstStyle/>
          <a:p>
            <a:pPr marL="0" indent="0" algn="ctr">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“You can get there by __________”</a:t>
            </a:r>
          </a:p>
        </p:txBody>
      </p:sp>
      <p:sp>
        <p:nvSpPr>
          <p:cNvPr id="6" name="Content Placeholder 2">
            <a:extLst>
              <a:ext uri="{FF2B5EF4-FFF2-40B4-BE49-F238E27FC236}">
                <a16:creationId xmlns:a16="http://schemas.microsoft.com/office/drawing/2014/main" id="{E59C9BB9-60A7-833C-337E-F307170C8ADE}"/>
              </a:ext>
            </a:extLst>
          </p:cNvPr>
          <p:cNvSpPr txBox="1">
            <a:spLocks/>
          </p:cNvSpPr>
          <p:nvPr/>
        </p:nvSpPr>
        <p:spPr>
          <a:xfrm>
            <a:off x="-15498" y="2614515"/>
            <a:ext cx="10998200" cy="8309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“Take  _______________”</a:t>
            </a:r>
          </a:p>
        </p:txBody>
      </p:sp>
      <p:sp>
        <p:nvSpPr>
          <p:cNvPr id="7" name="Content Placeholder 2">
            <a:extLst>
              <a:ext uri="{FF2B5EF4-FFF2-40B4-BE49-F238E27FC236}">
                <a16:creationId xmlns:a16="http://schemas.microsoft.com/office/drawing/2014/main" id="{B32962C2-A879-E43C-29A3-9CB76640E131}"/>
              </a:ext>
            </a:extLst>
          </p:cNvPr>
          <p:cNvSpPr txBox="1">
            <a:spLocks/>
          </p:cNvSpPr>
          <p:nvPr/>
        </p:nvSpPr>
        <p:spPr>
          <a:xfrm>
            <a:off x="7035800" y="1480455"/>
            <a:ext cx="2755900" cy="7293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B33145"/>
                </a:solidFill>
                <a:latin typeface="Arial" panose="020B0604020202020204" pitchFamily="34" charset="0"/>
                <a:ea typeface="Kabel ITC Bold" panose="020D0802020203020304" pitchFamily="34" charset="77"/>
              </a:rPr>
              <a:t>bus</a:t>
            </a:r>
          </a:p>
        </p:txBody>
      </p:sp>
      <p:sp>
        <p:nvSpPr>
          <p:cNvPr id="8" name="Content Placeholder 2">
            <a:extLst>
              <a:ext uri="{FF2B5EF4-FFF2-40B4-BE49-F238E27FC236}">
                <a16:creationId xmlns:a16="http://schemas.microsoft.com/office/drawing/2014/main" id="{91382161-1315-3B13-435F-7222E929FF6C}"/>
              </a:ext>
            </a:extLst>
          </p:cNvPr>
          <p:cNvSpPr txBox="1">
            <a:spLocks/>
          </p:cNvSpPr>
          <p:nvPr/>
        </p:nvSpPr>
        <p:spPr>
          <a:xfrm>
            <a:off x="4264402" y="2516807"/>
            <a:ext cx="3695700" cy="6493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B33145"/>
                </a:solidFill>
                <a:latin typeface="Arial" panose="020B0604020202020204" pitchFamily="34" charset="0"/>
                <a:ea typeface="Kabel ITC Bold" panose="020D0802020203020304" pitchFamily="34" charset="77"/>
              </a:rPr>
              <a:t>bus number 5</a:t>
            </a:r>
          </a:p>
        </p:txBody>
      </p:sp>
      <p:sp>
        <p:nvSpPr>
          <p:cNvPr id="9" name="Oval 8">
            <a:extLst>
              <a:ext uri="{FF2B5EF4-FFF2-40B4-BE49-F238E27FC236}">
                <a16:creationId xmlns:a16="http://schemas.microsoft.com/office/drawing/2014/main" id="{A0E6BCA8-70B0-1259-6F14-436D5B2B7430}"/>
              </a:ext>
            </a:extLst>
          </p:cNvPr>
          <p:cNvSpPr/>
          <p:nvPr/>
        </p:nvSpPr>
        <p:spPr>
          <a:xfrm>
            <a:off x="8908498" y="3525197"/>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B77D97B-D736-CEA7-DAD1-4B7CD2CB136D}"/>
              </a:ext>
            </a:extLst>
          </p:cNvPr>
          <p:cNvPicPr>
            <a:picLocks noChangeAspect="1"/>
          </p:cNvPicPr>
          <p:nvPr/>
        </p:nvPicPr>
        <p:blipFill>
          <a:blip r:embed="rId4"/>
          <a:stretch>
            <a:fillRect/>
          </a:stretch>
        </p:blipFill>
        <p:spPr>
          <a:xfrm>
            <a:off x="8695318" y="2948713"/>
            <a:ext cx="745087" cy="745087"/>
          </a:xfrm>
          <a:prstGeom prst="rect">
            <a:avLst/>
          </a:prstGeom>
        </p:spPr>
      </p:pic>
    </p:spTree>
    <p:extLst>
      <p:ext uri="{BB962C8B-B14F-4D97-AF65-F5344CB8AC3E}">
        <p14:creationId xmlns:p14="http://schemas.microsoft.com/office/powerpoint/2010/main" val="255031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p:tgtEl>
                                          <p:spTgt spid="8">
                                            <p:txEl>
                                              <p:pRg st="0" end="0"/>
                                            </p:txEl>
                                          </p:spTgt>
                                        </p:tgtEl>
                                        <p:attrNameLst>
                                          <p:attrName>ppt_y</p:attrName>
                                        </p:attrNameLst>
                                      </p:cBhvr>
                                      <p:tavLst>
                                        <p:tav tm="0">
                                          <p:val>
                                            <p:strVal val="#ppt_y+#ppt_h*1.125000"/>
                                          </p:val>
                                        </p:tav>
                                        <p:tav tm="100000">
                                          <p:val>
                                            <p:strVal val="#ppt_y"/>
                                          </p:val>
                                        </p:tav>
                                      </p:tavLst>
                                    </p:anim>
                                    <p:animEffect transition="in" filter="wipe(up)">
                                      <p:cBhvr>
                                        <p:cTn id="26"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37" restart="whenNotActive" fill="hold" evtFilter="cancelBubble" nodeType="interactiveSeq">
                <p:stCondLst>
                  <p:cond evt="onClick" delay="0">
                    <p:tgtEl>
                      <p:spTgt spid="9"/>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42" restart="whenNotActive" fill="hold" evtFilter="cancelBubble" nodeType="interactiveSeq">
                <p:stCondLst>
                  <p:cond evt="onClick" delay="0">
                    <p:tgtEl>
                      <p:spTgt spid="10"/>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5" grpId="0" build="p"/>
      <p:bldP spid="6" grpId="0" build="p"/>
      <p:bldP spid="7" grpId="0" build="p"/>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ADA39D-0C3A-4FDE-FFBC-CFEEDDC68612}"/>
              </a:ext>
            </a:extLst>
          </p:cNvPr>
          <p:cNvSpPr/>
          <p:nvPr/>
        </p:nvSpPr>
        <p:spPr>
          <a:xfrm>
            <a:off x="4969561" y="3828744"/>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663130C-D04D-CC8A-E718-5948F7CD365C}"/>
              </a:ext>
            </a:extLst>
          </p:cNvPr>
          <p:cNvPicPr>
            <a:picLocks noChangeAspect="1"/>
          </p:cNvPicPr>
          <p:nvPr/>
        </p:nvPicPr>
        <p:blipFill>
          <a:blip r:embed="rId4"/>
          <a:stretch>
            <a:fillRect/>
          </a:stretch>
        </p:blipFill>
        <p:spPr>
          <a:xfrm>
            <a:off x="4756381" y="3243021"/>
            <a:ext cx="745087" cy="745087"/>
          </a:xfrm>
          <a:prstGeom prst="rect">
            <a:avLst/>
          </a:prstGeom>
        </p:spPr>
      </p:pic>
      <p:sp>
        <p:nvSpPr>
          <p:cNvPr id="4" name="Content Placeholder 2">
            <a:extLst>
              <a:ext uri="{FF2B5EF4-FFF2-40B4-BE49-F238E27FC236}">
                <a16:creationId xmlns:a16="http://schemas.microsoft.com/office/drawing/2014/main" id="{310EE6E5-6522-C6EA-0B1B-1057BCBD16B1}"/>
              </a:ext>
            </a:extLst>
          </p:cNvPr>
          <p:cNvSpPr txBox="1">
            <a:spLocks/>
          </p:cNvSpPr>
          <p:nvPr/>
        </p:nvSpPr>
        <p:spPr>
          <a:xfrm>
            <a:off x="596900" y="526845"/>
            <a:ext cx="10998200" cy="5526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dirty="0">
                <a:solidFill>
                  <a:schemeClr val="accent2"/>
                </a:solidFill>
                <a:latin typeface="Arial" panose="020B0604020202020204" pitchFamily="34" charset="0"/>
                <a:ea typeface="Kabel ITC Bold" panose="020D0802020203020304" pitchFamily="34" charset="77"/>
              </a:rPr>
              <a:t>Where is the </a:t>
            </a:r>
            <a:r>
              <a:rPr lang="en-US" sz="3600" b="1" u="sng" dirty="0">
                <a:solidFill>
                  <a:schemeClr val="accent2"/>
                </a:solidFill>
                <a:latin typeface="Arial" panose="020B0604020202020204" pitchFamily="34" charset="0"/>
                <a:ea typeface="Kabel ITC Bold" panose="020D0802020203020304" pitchFamily="34" charset="77"/>
              </a:rPr>
              <a:t>library</a:t>
            </a:r>
            <a:r>
              <a:rPr lang="en-US" sz="3600" b="1" dirty="0">
                <a:solidFill>
                  <a:schemeClr val="accent2"/>
                </a:solidFill>
                <a:latin typeface="Arial" panose="020B0604020202020204" pitchFamily="34" charset="0"/>
                <a:ea typeface="Kabel ITC Bold" panose="020D0802020203020304" pitchFamily="34" charset="77"/>
              </a:rPr>
              <a:t>?</a:t>
            </a:r>
          </a:p>
        </p:txBody>
      </p:sp>
      <p:sp>
        <p:nvSpPr>
          <p:cNvPr id="5" name="Content Placeholder 2">
            <a:extLst>
              <a:ext uri="{FF2B5EF4-FFF2-40B4-BE49-F238E27FC236}">
                <a16:creationId xmlns:a16="http://schemas.microsoft.com/office/drawing/2014/main" id="{54FED1B4-0F00-3EED-D901-5E47A524FE9D}"/>
              </a:ext>
            </a:extLst>
          </p:cNvPr>
          <p:cNvSpPr>
            <a:spLocks noGrp="1"/>
          </p:cNvSpPr>
          <p:nvPr>
            <p:ph idx="1"/>
          </p:nvPr>
        </p:nvSpPr>
        <p:spPr>
          <a:xfrm>
            <a:off x="596900" y="1703664"/>
            <a:ext cx="10998200" cy="830997"/>
          </a:xfrm>
        </p:spPr>
        <p:txBody>
          <a:bodyPr>
            <a:noAutofit/>
          </a:bodyPr>
          <a:lstStyle/>
          <a:p>
            <a:pPr marL="0" indent="0" algn="ctr">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“It’s ____________ the flower shop.”</a:t>
            </a:r>
          </a:p>
        </p:txBody>
      </p:sp>
      <p:sp>
        <p:nvSpPr>
          <p:cNvPr id="6" name="Content Placeholder 2">
            <a:extLst>
              <a:ext uri="{FF2B5EF4-FFF2-40B4-BE49-F238E27FC236}">
                <a16:creationId xmlns:a16="http://schemas.microsoft.com/office/drawing/2014/main" id="{FD5D8B3D-35F6-D6A4-9EE8-066537130132}"/>
              </a:ext>
            </a:extLst>
          </p:cNvPr>
          <p:cNvSpPr txBox="1">
            <a:spLocks/>
          </p:cNvSpPr>
          <p:nvPr/>
        </p:nvSpPr>
        <p:spPr>
          <a:xfrm>
            <a:off x="3238713" y="1590794"/>
            <a:ext cx="2755900" cy="7293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7030A0"/>
                </a:solidFill>
                <a:latin typeface="Arial" panose="020B0604020202020204" pitchFamily="34" charset="0"/>
                <a:ea typeface="Kabel ITC Bold" panose="020D0802020203020304" pitchFamily="34" charset="77"/>
              </a:rPr>
              <a:t>next to</a:t>
            </a:r>
          </a:p>
        </p:txBody>
      </p:sp>
      <p:sp>
        <p:nvSpPr>
          <p:cNvPr id="7" name="Oval 6">
            <a:extLst>
              <a:ext uri="{FF2B5EF4-FFF2-40B4-BE49-F238E27FC236}">
                <a16:creationId xmlns:a16="http://schemas.microsoft.com/office/drawing/2014/main" id="{D0A9376C-786C-5FC8-DD50-BF66D7F8863B}"/>
              </a:ext>
            </a:extLst>
          </p:cNvPr>
          <p:cNvSpPr/>
          <p:nvPr/>
        </p:nvSpPr>
        <p:spPr>
          <a:xfrm>
            <a:off x="7019877" y="3819505"/>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8B3633F-C681-EC90-58EE-02D13C4E901A}"/>
              </a:ext>
            </a:extLst>
          </p:cNvPr>
          <p:cNvPicPr>
            <a:picLocks noChangeAspect="1"/>
          </p:cNvPicPr>
          <p:nvPr/>
        </p:nvPicPr>
        <p:blipFill>
          <a:blip r:embed="rId4"/>
          <a:stretch>
            <a:fillRect/>
          </a:stretch>
        </p:blipFill>
        <p:spPr>
          <a:xfrm>
            <a:off x="6806697" y="3243021"/>
            <a:ext cx="745087" cy="745087"/>
          </a:xfrm>
          <a:prstGeom prst="rect">
            <a:avLst/>
          </a:prstGeom>
        </p:spPr>
      </p:pic>
    </p:spTree>
    <p:extLst>
      <p:ext uri="{BB962C8B-B14F-4D97-AF65-F5344CB8AC3E}">
        <p14:creationId xmlns:p14="http://schemas.microsoft.com/office/powerpoint/2010/main" val="286556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8"/>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5" grpId="0" build="p"/>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4F89AED-EF6A-5563-BCCF-F9E02445ACA4}"/>
              </a:ext>
            </a:extLst>
          </p:cNvPr>
          <p:cNvSpPr/>
          <p:nvPr/>
        </p:nvSpPr>
        <p:spPr>
          <a:xfrm>
            <a:off x="4706090" y="4014723"/>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34428BC-569B-80AC-3806-CA7471474914}"/>
              </a:ext>
            </a:extLst>
          </p:cNvPr>
          <p:cNvPicPr>
            <a:picLocks noChangeAspect="1"/>
          </p:cNvPicPr>
          <p:nvPr/>
        </p:nvPicPr>
        <p:blipFill>
          <a:blip r:embed="rId4"/>
          <a:stretch>
            <a:fillRect/>
          </a:stretch>
        </p:blipFill>
        <p:spPr>
          <a:xfrm>
            <a:off x="4492910" y="3429000"/>
            <a:ext cx="745087" cy="745087"/>
          </a:xfrm>
          <a:prstGeom prst="rect">
            <a:avLst/>
          </a:prstGeom>
        </p:spPr>
      </p:pic>
      <p:sp>
        <p:nvSpPr>
          <p:cNvPr id="4" name="Content Placeholder 2">
            <a:extLst>
              <a:ext uri="{FF2B5EF4-FFF2-40B4-BE49-F238E27FC236}">
                <a16:creationId xmlns:a16="http://schemas.microsoft.com/office/drawing/2014/main" id="{9690DD6F-18DE-C318-E812-13B6C118399E}"/>
              </a:ext>
            </a:extLst>
          </p:cNvPr>
          <p:cNvSpPr txBox="1">
            <a:spLocks/>
          </p:cNvSpPr>
          <p:nvPr/>
        </p:nvSpPr>
        <p:spPr>
          <a:xfrm>
            <a:off x="596900" y="526845"/>
            <a:ext cx="10998200" cy="5526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dirty="0">
                <a:solidFill>
                  <a:schemeClr val="accent2"/>
                </a:solidFill>
                <a:latin typeface="Arial" panose="020B0604020202020204" pitchFamily="34" charset="0"/>
                <a:ea typeface="Kabel ITC Bold" panose="020D0802020203020304" pitchFamily="34" charset="77"/>
              </a:rPr>
              <a:t>Where is the </a:t>
            </a:r>
            <a:r>
              <a:rPr lang="en-US" sz="3600" b="1" u="sng" dirty="0">
                <a:solidFill>
                  <a:schemeClr val="accent2"/>
                </a:solidFill>
                <a:latin typeface="Arial" panose="020B0604020202020204" pitchFamily="34" charset="0"/>
                <a:ea typeface="Kabel ITC Bold" panose="020D0802020203020304" pitchFamily="34" charset="77"/>
              </a:rPr>
              <a:t>school</a:t>
            </a:r>
            <a:r>
              <a:rPr lang="en-US" sz="3600" b="1" dirty="0">
                <a:solidFill>
                  <a:schemeClr val="accent2"/>
                </a:solidFill>
                <a:latin typeface="Arial" panose="020B0604020202020204" pitchFamily="34" charset="0"/>
                <a:ea typeface="Kabel ITC Bold" panose="020D0802020203020304" pitchFamily="34" charset="77"/>
              </a:rPr>
              <a:t>?</a:t>
            </a:r>
          </a:p>
        </p:txBody>
      </p:sp>
      <p:sp>
        <p:nvSpPr>
          <p:cNvPr id="5" name="Content Placeholder 2">
            <a:extLst>
              <a:ext uri="{FF2B5EF4-FFF2-40B4-BE49-F238E27FC236}">
                <a16:creationId xmlns:a16="http://schemas.microsoft.com/office/drawing/2014/main" id="{0D1B2716-238D-2946-19FC-1965C9EAC81D}"/>
              </a:ext>
            </a:extLst>
          </p:cNvPr>
          <p:cNvSpPr>
            <a:spLocks noGrp="1"/>
          </p:cNvSpPr>
          <p:nvPr>
            <p:ph idx="1"/>
          </p:nvPr>
        </p:nvSpPr>
        <p:spPr>
          <a:xfrm>
            <a:off x="596900" y="1703664"/>
            <a:ext cx="10998200" cy="830997"/>
          </a:xfrm>
        </p:spPr>
        <p:txBody>
          <a:bodyPr>
            <a:noAutofit/>
          </a:bodyPr>
          <a:lstStyle/>
          <a:p>
            <a:pPr marL="0" indent="0" algn="ctr">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“It’s ____________ the bank.”</a:t>
            </a:r>
          </a:p>
        </p:txBody>
      </p:sp>
      <p:sp>
        <p:nvSpPr>
          <p:cNvPr id="6" name="Content Placeholder 2">
            <a:extLst>
              <a:ext uri="{FF2B5EF4-FFF2-40B4-BE49-F238E27FC236}">
                <a16:creationId xmlns:a16="http://schemas.microsoft.com/office/drawing/2014/main" id="{031657AE-C3B3-392E-6CDD-1F228F4E4D12}"/>
              </a:ext>
            </a:extLst>
          </p:cNvPr>
          <p:cNvSpPr txBox="1">
            <a:spLocks/>
          </p:cNvSpPr>
          <p:nvPr/>
        </p:nvSpPr>
        <p:spPr>
          <a:xfrm>
            <a:off x="3765884" y="1616261"/>
            <a:ext cx="3368842" cy="7293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7030A0"/>
                </a:solidFill>
                <a:latin typeface="Arial" panose="020B0604020202020204" pitchFamily="34" charset="0"/>
                <a:ea typeface="Kabel ITC Bold" panose="020D0802020203020304" pitchFamily="34" charset="77"/>
              </a:rPr>
              <a:t>in front of</a:t>
            </a:r>
          </a:p>
        </p:txBody>
      </p:sp>
      <p:sp>
        <p:nvSpPr>
          <p:cNvPr id="7" name="Oval 6">
            <a:extLst>
              <a:ext uri="{FF2B5EF4-FFF2-40B4-BE49-F238E27FC236}">
                <a16:creationId xmlns:a16="http://schemas.microsoft.com/office/drawing/2014/main" id="{A5DEEDEA-F7A7-C44A-3952-6823BF9A31DD}"/>
              </a:ext>
            </a:extLst>
          </p:cNvPr>
          <p:cNvSpPr/>
          <p:nvPr/>
        </p:nvSpPr>
        <p:spPr>
          <a:xfrm>
            <a:off x="4706090" y="5818223"/>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5C74983-DF35-B1BD-931D-A4FD14853B0B}"/>
              </a:ext>
            </a:extLst>
          </p:cNvPr>
          <p:cNvPicPr>
            <a:picLocks noChangeAspect="1"/>
          </p:cNvPicPr>
          <p:nvPr/>
        </p:nvPicPr>
        <p:blipFill>
          <a:blip r:embed="rId4"/>
          <a:stretch>
            <a:fillRect/>
          </a:stretch>
        </p:blipFill>
        <p:spPr>
          <a:xfrm>
            <a:off x="4492910" y="5241739"/>
            <a:ext cx="745087" cy="745087"/>
          </a:xfrm>
          <a:prstGeom prst="rect">
            <a:avLst/>
          </a:prstGeom>
        </p:spPr>
      </p:pic>
    </p:spTree>
    <p:extLst>
      <p:ext uri="{BB962C8B-B14F-4D97-AF65-F5344CB8AC3E}">
        <p14:creationId xmlns:p14="http://schemas.microsoft.com/office/powerpoint/2010/main" val="90675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8"/>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5" grpId="0" build="p"/>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4F89AED-EF6A-5563-BCCF-F9E02445ACA4}"/>
              </a:ext>
            </a:extLst>
          </p:cNvPr>
          <p:cNvSpPr/>
          <p:nvPr/>
        </p:nvSpPr>
        <p:spPr>
          <a:xfrm>
            <a:off x="4688948" y="5834380"/>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34428BC-569B-80AC-3806-CA7471474914}"/>
              </a:ext>
            </a:extLst>
          </p:cNvPr>
          <p:cNvPicPr>
            <a:picLocks noChangeAspect="1"/>
          </p:cNvPicPr>
          <p:nvPr/>
        </p:nvPicPr>
        <p:blipFill>
          <a:blip r:embed="rId4"/>
          <a:stretch>
            <a:fillRect/>
          </a:stretch>
        </p:blipFill>
        <p:spPr>
          <a:xfrm>
            <a:off x="4475768" y="5248657"/>
            <a:ext cx="745087" cy="745087"/>
          </a:xfrm>
          <a:prstGeom prst="rect">
            <a:avLst/>
          </a:prstGeom>
        </p:spPr>
      </p:pic>
      <p:sp>
        <p:nvSpPr>
          <p:cNvPr id="4" name="Content Placeholder 2">
            <a:extLst>
              <a:ext uri="{FF2B5EF4-FFF2-40B4-BE49-F238E27FC236}">
                <a16:creationId xmlns:a16="http://schemas.microsoft.com/office/drawing/2014/main" id="{E8BA9A5C-BC59-EC36-175D-095774ABF212}"/>
              </a:ext>
            </a:extLst>
          </p:cNvPr>
          <p:cNvSpPr txBox="1">
            <a:spLocks/>
          </p:cNvSpPr>
          <p:nvPr/>
        </p:nvSpPr>
        <p:spPr>
          <a:xfrm>
            <a:off x="596900" y="526845"/>
            <a:ext cx="10998200" cy="5526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dirty="0">
                <a:solidFill>
                  <a:schemeClr val="accent2"/>
                </a:solidFill>
                <a:latin typeface="Verdana" panose="020B0604030504040204" pitchFamily="34" charset="0"/>
                <a:ea typeface="Verdana" panose="020B0604030504040204" pitchFamily="34" charset="0"/>
              </a:rPr>
              <a:t>Where is the </a:t>
            </a:r>
            <a:r>
              <a:rPr lang="en-US" sz="3600" b="1" u="sng" dirty="0">
                <a:solidFill>
                  <a:schemeClr val="accent2"/>
                </a:solidFill>
                <a:latin typeface="Verdana" panose="020B0604030504040204" pitchFamily="34" charset="0"/>
                <a:ea typeface="Verdana" panose="020B0604030504040204" pitchFamily="34" charset="0"/>
              </a:rPr>
              <a:t>bank</a:t>
            </a:r>
            <a:r>
              <a:rPr lang="en-US" sz="3600" b="1" dirty="0">
                <a:solidFill>
                  <a:schemeClr val="accent2"/>
                </a:solidFill>
                <a:latin typeface="Verdana" panose="020B0604030504040204" pitchFamily="34" charset="0"/>
                <a:ea typeface="Verdana" panose="020B0604030504040204" pitchFamily="34" charset="0"/>
              </a:rPr>
              <a:t>?</a:t>
            </a:r>
          </a:p>
        </p:txBody>
      </p:sp>
      <p:sp>
        <p:nvSpPr>
          <p:cNvPr id="5" name="Content Placeholder 2">
            <a:extLst>
              <a:ext uri="{FF2B5EF4-FFF2-40B4-BE49-F238E27FC236}">
                <a16:creationId xmlns:a16="http://schemas.microsoft.com/office/drawing/2014/main" id="{153F81F0-6D8F-87F5-F54E-0A8908D725C0}"/>
              </a:ext>
            </a:extLst>
          </p:cNvPr>
          <p:cNvSpPr>
            <a:spLocks noGrp="1"/>
          </p:cNvSpPr>
          <p:nvPr>
            <p:ph idx="1"/>
          </p:nvPr>
        </p:nvSpPr>
        <p:spPr>
          <a:xfrm>
            <a:off x="596900" y="1703664"/>
            <a:ext cx="10998200" cy="830997"/>
          </a:xfrm>
        </p:spPr>
        <p:txBody>
          <a:bodyPr>
            <a:noAutofit/>
          </a:bodyPr>
          <a:lstStyle/>
          <a:p>
            <a:pPr marL="0" indent="0" algn="ctr">
              <a:buNone/>
            </a:pPr>
            <a:r>
              <a:rPr lang="en-US" sz="3600" b="1" dirty="0">
                <a:solidFill>
                  <a:schemeClr val="tx1">
                    <a:lumMod val="75000"/>
                    <a:lumOff val="25000"/>
                  </a:schemeClr>
                </a:solidFill>
                <a:latin typeface="Verdana" panose="020B0604030504040204" pitchFamily="34" charset="0"/>
                <a:ea typeface="Verdana" panose="020B0604030504040204" pitchFamily="34" charset="0"/>
              </a:rPr>
              <a:t>“It’s ____________ the school.”</a:t>
            </a:r>
          </a:p>
        </p:txBody>
      </p:sp>
      <p:sp>
        <p:nvSpPr>
          <p:cNvPr id="6" name="Content Placeholder 2">
            <a:extLst>
              <a:ext uri="{FF2B5EF4-FFF2-40B4-BE49-F238E27FC236}">
                <a16:creationId xmlns:a16="http://schemas.microsoft.com/office/drawing/2014/main" id="{05E909FE-86CF-1978-1589-C308E5226405}"/>
              </a:ext>
            </a:extLst>
          </p:cNvPr>
          <p:cNvSpPr txBox="1">
            <a:spLocks/>
          </p:cNvSpPr>
          <p:nvPr/>
        </p:nvSpPr>
        <p:spPr>
          <a:xfrm>
            <a:off x="3875544" y="1595488"/>
            <a:ext cx="2755900" cy="7293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7030A0"/>
                </a:solidFill>
                <a:latin typeface="Verdana" panose="020B0604030504040204" pitchFamily="34" charset="0"/>
                <a:ea typeface="Verdana" panose="020B0604030504040204" pitchFamily="34" charset="0"/>
              </a:rPr>
              <a:t>behind</a:t>
            </a:r>
          </a:p>
        </p:txBody>
      </p:sp>
      <p:sp>
        <p:nvSpPr>
          <p:cNvPr id="7" name="Oval 6">
            <a:extLst>
              <a:ext uri="{FF2B5EF4-FFF2-40B4-BE49-F238E27FC236}">
                <a16:creationId xmlns:a16="http://schemas.microsoft.com/office/drawing/2014/main" id="{DD78719C-ACAD-8652-6697-B98DC8AFBE01}"/>
              </a:ext>
            </a:extLst>
          </p:cNvPr>
          <p:cNvSpPr/>
          <p:nvPr/>
        </p:nvSpPr>
        <p:spPr>
          <a:xfrm>
            <a:off x="4688948" y="4013609"/>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BDDAF7A-CF59-A609-19B7-191309DA2948}"/>
              </a:ext>
            </a:extLst>
          </p:cNvPr>
          <p:cNvPicPr>
            <a:picLocks noChangeAspect="1"/>
          </p:cNvPicPr>
          <p:nvPr/>
        </p:nvPicPr>
        <p:blipFill>
          <a:blip r:embed="rId4"/>
          <a:stretch>
            <a:fillRect/>
          </a:stretch>
        </p:blipFill>
        <p:spPr>
          <a:xfrm>
            <a:off x="4475768" y="3437125"/>
            <a:ext cx="745087" cy="745087"/>
          </a:xfrm>
          <a:prstGeom prst="rect">
            <a:avLst/>
          </a:prstGeom>
        </p:spPr>
      </p:pic>
    </p:spTree>
    <p:extLst>
      <p:ext uri="{BB962C8B-B14F-4D97-AF65-F5344CB8AC3E}">
        <p14:creationId xmlns:p14="http://schemas.microsoft.com/office/powerpoint/2010/main" val="218438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8"/>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5" grpId="0" build="p"/>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E850756-F0D4-09CF-F4FE-99144A89A033}"/>
              </a:ext>
            </a:extLst>
          </p:cNvPr>
          <p:cNvSpPr txBox="1"/>
          <p:nvPr/>
        </p:nvSpPr>
        <p:spPr>
          <a:xfrm>
            <a:off x="1305983" y="2767280"/>
            <a:ext cx="7876117" cy="1323439"/>
          </a:xfrm>
          <a:prstGeom prst="rect">
            <a:avLst/>
          </a:prstGeom>
          <a:noFill/>
        </p:spPr>
        <p:txBody>
          <a:bodyPr wrap="square" rtlCol="0">
            <a:spAutoFit/>
          </a:bodyPr>
          <a:lstStyle/>
          <a:p>
            <a:pPr algn="ctr"/>
            <a:r>
              <a:rPr lang="en-US" sz="8000" dirty="0">
                <a:solidFill>
                  <a:schemeClr val="accent4"/>
                </a:solidFill>
                <a:latin typeface="Gill Sans Ultra Bold" panose="020B0A02020104020203" pitchFamily="34" charset="77"/>
              </a:rPr>
              <a:t>LET’S PLAY</a:t>
            </a:r>
          </a:p>
        </p:txBody>
      </p:sp>
      <p:pic>
        <p:nvPicPr>
          <p:cNvPr id="13" name="Picture 12">
            <a:extLst>
              <a:ext uri="{FF2B5EF4-FFF2-40B4-BE49-F238E27FC236}">
                <a16:creationId xmlns:a16="http://schemas.microsoft.com/office/drawing/2014/main" id="{B2D7289D-9B26-1CB7-D5D3-27AFD105E41F}"/>
              </a:ext>
            </a:extLst>
          </p:cNvPr>
          <p:cNvPicPr>
            <a:picLocks noChangeAspect="1"/>
          </p:cNvPicPr>
          <p:nvPr/>
        </p:nvPicPr>
        <p:blipFill>
          <a:blip r:embed="rId4"/>
          <a:stretch>
            <a:fillRect/>
          </a:stretch>
        </p:blipFill>
        <p:spPr>
          <a:xfrm>
            <a:off x="8431695" y="314739"/>
            <a:ext cx="2700130" cy="2700130"/>
          </a:xfrm>
          <a:prstGeom prst="rect">
            <a:avLst/>
          </a:prstGeom>
        </p:spPr>
      </p:pic>
    </p:spTree>
    <p:extLst>
      <p:ext uri="{BB962C8B-B14F-4D97-AF65-F5344CB8AC3E}">
        <p14:creationId xmlns:p14="http://schemas.microsoft.com/office/powerpoint/2010/main" val="12628368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hlinkClick r:id="rId3" action="ppaction://hlinksldjump"/>
            <a:extLst>
              <a:ext uri="{FF2B5EF4-FFF2-40B4-BE49-F238E27FC236}">
                <a16:creationId xmlns:a16="http://schemas.microsoft.com/office/drawing/2014/main" id="{1966333F-6CA4-0EFF-4FF0-9A7717B8A395}"/>
              </a:ext>
            </a:extLst>
          </p:cNvPr>
          <p:cNvPicPr>
            <a:picLocks noChangeAspect="1"/>
          </p:cNvPicPr>
          <p:nvPr/>
        </p:nvPicPr>
        <p:blipFill>
          <a:blip r:embed="rId4"/>
          <a:stretch>
            <a:fillRect/>
          </a:stretch>
        </p:blipFill>
        <p:spPr>
          <a:xfrm>
            <a:off x="9033934" y="4961467"/>
            <a:ext cx="1253066" cy="1253066"/>
          </a:xfrm>
          <a:prstGeom prst="rect">
            <a:avLst/>
          </a:prstGeom>
        </p:spPr>
      </p:pic>
      <p:pic>
        <p:nvPicPr>
          <p:cNvPr id="7" name="Picture 6">
            <a:hlinkClick r:id="rId5" action="ppaction://hlinksldjump"/>
            <a:extLst>
              <a:ext uri="{FF2B5EF4-FFF2-40B4-BE49-F238E27FC236}">
                <a16:creationId xmlns:a16="http://schemas.microsoft.com/office/drawing/2014/main" id="{4DF24C96-606E-F943-1D69-FAB02A166643}"/>
              </a:ext>
            </a:extLst>
          </p:cNvPr>
          <p:cNvPicPr>
            <a:picLocks noChangeAspect="1"/>
          </p:cNvPicPr>
          <p:nvPr/>
        </p:nvPicPr>
        <p:blipFill>
          <a:blip r:embed="rId6"/>
          <a:stretch>
            <a:fillRect/>
          </a:stretch>
        </p:blipFill>
        <p:spPr>
          <a:xfrm>
            <a:off x="2489204" y="3319585"/>
            <a:ext cx="1362481" cy="1362481"/>
          </a:xfrm>
          <a:prstGeom prst="rect">
            <a:avLst/>
          </a:prstGeom>
        </p:spPr>
      </p:pic>
      <p:pic>
        <p:nvPicPr>
          <p:cNvPr id="9" name="Picture 8">
            <a:hlinkClick r:id="rId7" action="ppaction://hlinksldjump"/>
            <a:extLst>
              <a:ext uri="{FF2B5EF4-FFF2-40B4-BE49-F238E27FC236}">
                <a16:creationId xmlns:a16="http://schemas.microsoft.com/office/drawing/2014/main" id="{9E9B0E0B-C963-EFFC-8166-816F3ABC6F37}"/>
              </a:ext>
            </a:extLst>
          </p:cNvPr>
          <p:cNvPicPr>
            <a:picLocks noChangeAspect="1"/>
          </p:cNvPicPr>
          <p:nvPr/>
        </p:nvPicPr>
        <p:blipFill>
          <a:blip r:embed="rId8"/>
          <a:stretch>
            <a:fillRect/>
          </a:stretch>
        </p:blipFill>
        <p:spPr>
          <a:xfrm>
            <a:off x="677335" y="4852053"/>
            <a:ext cx="1362479" cy="1362479"/>
          </a:xfrm>
          <a:prstGeom prst="rect">
            <a:avLst/>
          </a:prstGeom>
        </p:spPr>
      </p:pic>
      <p:pic>
        <p:nvPicPr>
          <p:cNvPr id="11" name="Picture 10">
            <a:hlinkClick r:id="rId9" action="ppaction://hlinksldjump"/>
            <a:extLst>
              <a:ext uri="{FF2B5EF4-FFF2-40B4-BE49-F238E27FC236}">
                <a16:creationId xmlns:a16="http://schemas.microsoft.com/office/drawing/2014/main" id="{0956069C-0971-374D-626F-CAC6498AC799}"/>
              </a:ext>
            </a:extLst>
          </p:cNvPr>
          <p:cNvPicPr>
            <a:picLocks noChangeAspect="1"/>
          </p:cNvPicPr>
          <p:nvPr/>
        </p:nvPicPr>
        <p:blipFill>
          <a:blip r:embed="rId10"/>
          <a:stretch>
            <a:fillRect/>
          </a:stretch>
        </p:blipFill>
        <p:spPr>
          <a:xfrm>
            <a:off x="527049" y="1368013"/>
            <a:ext cx="1811871" cy="1811871"/>
          </a:xfrm>
          <a:prstGeom prst="rect">
            <a:avLst/>
          </a:prstGeom>
        </p:spPr>
      </p:pic>
      <p:pic>
        <p:nvPicPr>
          <p:cNvPr id="13" name="Picture 12">
            <a:hlinkClick r:id="rId11" action="ppaction://hlinksldjump"/>
            <a:extLst>
              <a:ext uri="{FF2B5EF4-FFF2-40B4-BE49-F238E27FC236}">
                <a16:creationId xmlns:a16="http://schemas.microsoft.com/office/drawing/2014/main" id="{C0D8B0B0-D579-6A82-CB18-CCADFE9B8A83}"/>
              </a:ext>
            </a:extLst>
          </p:cNvPr>
          <p:cNvPicPr>
            <a:picLocks noChangeAspect="1"/>
          </p:cNvPicPr>
          <p:nvPr/>
        </p:nvPicPr>
        <p:blipFill>
          <a:blip r:embed="rId12"/>
          <a:stretch>
            <a:fillRect/>
          </a:stretch>
        </p:blipFill>
        <p:spPr>
          <a:xfrm>
            <a:off x="10346267" y="4961467"/>
            <a:ext cx="1253066" cy="1253066"/>
          </a:xfrm>
          <a:prstGeom prst="rect">
            <a:avLst/>
          </a:prstGeom>
        </p:spPr>
      </p:pic>
      <p:pic>
        <p:nvPicPr>
          <p:cNvPr id="15" name="Picture 14">
            <a:hlinkClick r:id="rId13" action="ppaction://hlinksldjump"/>
            <a:extLst>
              <a:ext uri="{FF2B5EF4-FFF2-40B4-BE49-F238E27FC236}">
                <a16:creationId xmlns:a16="http://schemas.microsoft.com/office/drawing/2014/main" id="{5D4D551E-3387-3FED-F655-67B9247EC55E}"/>
              </a:ext>
            </a:extLst>
          </p:cNvPr>
          <p:cNvPicPr>
            <a:picLocks noChangeAspect="1"/>
          </p:cNvPicPr>
          <p:nvPr/>
        </p:nvPicPr>
        <p:blipFill>
          <a:blip r:embed="rId14"/>
          <a:stretch>
            <a:fillRect/>
          </a:stretch>
        </p:blipFill>
        <p:spPr>
          <a:xfrm>
            <a:off x="6558934" y="1448129"/>
            <a:ext cx="1994223" cy="1994223"/>
          </a:xfrm>
          <a:prstGeom prst="rect">
            <a:avLst/>
          </a:prstGeom>
        </p:spPr>
      </p:pic>
      <p:pic>
        <p:nvPicPr>
          <p:cNvPr id="17" name="Picture 16">
            <a:hlinkClick r:id="rId15" action="ppaction://hlinksldjump"/>
            <a:extLst>
              <a:ext uri="{FF2B5EF4-FFF2-40B4-BE49-F238E27FC236}">
                <a16:creationId xmlns:a16="http://schemas.microsoft.com/office/drawing/2014/main" id="{C527C2E9-7755-81F1-BF1C-FBC4F63FCD0F}"/>
              </a:ext>
            </a:extLst>
          </p:cNvPr>
          <p:cNvPicPr>
            <a:picLocks noChangeAspect="1"/>
          </p:cNvPicPr>
          <p:nvPr/>
        </p:nvPicPr>
        <p:blipFill>
          <a:blip r:embed="rId16"/>
          <a:stretch>
            <a:fillRect/>
          </a:stretch>
        </p:blipFill>
        <p:spPr>
          <a:xfrm>
            <a:off x="677333" y="3319585"/>
            <a:ext cx="1362481" cy="1362481"/>
          </a:xfrm>
          <a:prstGeom prst="rect">
            <a:avLst/>
          </a:prstGeom>
        </p:spPr>
      </p:pic>
      <p:pic>
        <p:nvPicPr>
          <p:cNvPr id="19" name="Picture 18">
            <a:hlinkClick r:id="rId17" action="ppaction://hlinksldjump"/>
            <a:extLst>
              <a:ext uri="{FF2B5EF4-FFF2-40B4-BE49-F238E27FC236}">
                <a16:creationId xmlns:a16="http://schemas.microsoft.com/office/drawing/2014/main" id="{617A5E62-89FD-DA68-B489-82AA1276BC73}"/>
              </a:ext>
            </a:extLst>
          </p:cNvPr>
          <p:cNvPicPr>
            <a:picLocks noChangeAspect="1"/>
          </p:cNvPicPr>
          <p:nvPr/>
        </p:nvPicPr>
        <p:blipFill>
          <a:blip r:embed="rId18"/>
          <a:stretch>
            <a:fillRect/>
          </a:stretch>
        </p:blipFill>
        <p:spPr>
          <a:xfrm>
            <a:off x="6858040" y="407770"/>
            <a:ext cx="1319430" cy="1319430"/>
          </a:xfrm>
          <a:prstGeom prst="rect">
            <a:avLst/>
          </a:prstGeom>
        </p:spPr>
      </p:pic>
      <p:pic>
        <p:nvPicPr>
          <p:cNvPr id="21" name="Picture 20">
            <a:extLst>
              <a:ext uri="{FF2B5EF4-FFF2-40B4-BE49-F238E27FC236}">
                <a16:creationId xmlns:a16="http://schemas.microsoft.com/office/drawing/2014/main" id="{696712C9-772C-50E9-E8FB-4F522A9E2177}"/>
              </a:ext>
            </a:extLst>
          </p:cNvPr>
          <p:cNvPicPr>
            <a:picLocks noChangeAspect="1"/>
          </p:cNvPicPr>
          <p:nvPr/>
        </p:nvPicPr>
        <p:blipFill>
          <a:blip r:embed="rId19"/>
          <a:stretch>
            <a:fillRect/>
          </a:stretch>
        </p:blipFill>
        <p:spPr>
          <a:xfrm rot="20541453">
            <a:off x="6809734" y="293047"/>
            <a:ext cx="1480706" cy="1480706"/>
          </a:xfrm>
          <a:prstGeom prst="rect">
            <a:avLst/>
          </a:prstGeom>
        </p:spPr>
      </p:pic>
      <p:pic>
        <p:nvPicPr>
          <p:cNvPr id="24" name="Picture 23">
            <a:extLst>
              <a:ext uri="{FF2B5EF4-FFF2-40B4-BE49-F238E27FC236}">
                <a16:creationId xmlns:a16="http://schemas.microsoft.com/office/drawing/2014/main" id="{39F1C71B-974B-8DEA-0F34-E799761B8D99}"/>
              </a:ext>
            </a:extLst>
          </p:cNvPr>
          <p:cNvPicPr>
            <a:picLocks noChangeAspect="1"/>
          </p:cNvPicPr>
          <p:nvPr/>
        </p:nvPicPr>
        <p:blipFill>
          <a:blip r:embed="rId19"/>
          <a:stretch>
            <a:fillRect/>
          </a:stretch>
        </p:blipFill>
        <p:spPr>
          <a:xfrm rot="20541453">
            <a:off x="6831939" y="1772083"/>
            <a:ext cx="1480706" cy="1480706"/>
          </a:xfrm>
          <a:prstGeom prst="rect">
            <a:avLst/>
          </a:prstGeom>
        </p:spPr>
      </p:pic>
      <p:pic>
        <p:nvPicPr>
          <p:cNvPr id="25" name="Picture 24">
            <a:extLst>
              <a:ext uri="{FF2B5EF4-FFF2-40B4-BE49-F238E27FC236}">
                <a16:creationId xmlns:a16="http://schemas.microsoft.com/office/drawing/2014/main" id="{5451B7A1-F154-D76D-7CC0-5CDDA5B0D10A}"/>
              </a:ext>
            </a:extLst>
          </p:cNvPr>
          <p:cNvPicPr>
            <a:picLocks noChangeAspect="1"/>
          </p:cNvPicPr>
          <p:nvPr/>
        </p:nvPicPr>
        <p:blipFill>
          <a:blip r:embed="rId19"/>
          <a:stretch>
            <a:fillRect/>
          </a:stretch>
        </p:blipFill>
        <p:spPr>
          <a:xfrm rot="20541453">
            <a:off x="8829912" y="4847647"/>
            <a:ext cx="1480706" cy="1480706"/>
          </a:xfrm>
          <a:prstGeom prst="rect">
            <a:avLst/>
          </a:prstGeom>
        </p:spPr>
      </p:pic>
      <p:pic>
        <p:nvPicPr>
          <p:cNvPr id="26" name="Picture 25">
            <a:extLst>
              <a:ext uri="{FF2B5EF4-FFF2-40B4-BE49-F238E27FC236}">
                <a16:creationId xmlns:a16="http://schemas.microsoft.com/office/drawing/2014/main" id="{F4B64ECB-1A53-A7BB-68E8-722054CBFD47}"/>
              </a:ext>
            </a:extLst>
          </p:cNvPr>
          <p:cNvPicPr>
            <a:picLocks noChangeAspect="1"/>
          </p:cNvPicPr>
          <p:nvPr/>
        </p:nvPicPr>
        <p:blipFill>
          <a:blip r:embed="rId19"/>
          <a:stretch>
            <a:fillRect/>
          </a:stretch>
        </p:blipFill>
        <p:spPr>
          <a:xfrm rot="20541453">
            <a:off x="10218150" y="4759061"/>
            <a:ext cx="1480706" cy="1480706"/>
          </a:xfrm>
          <a:prstGeom prst="rect">
            <a:avLst/>
          </a:prstGeom>
        </p:spPr>
      </p:pic>
      <p:pic>
        <p:nvPicPr>
          <p:cNvPr id="27" name="Picture 26">
            <a:extLst>
              <a:ext uri="{FF2B5EF4-FFF2-40B4-BE49-F238E27FC236}">
                <a16:creationId xmlns:a16="http://schemas.microsoft.com/office/drawing/2014/main" id="{7EEFB7EA-DCD0-AC63-8A15-F7C6BACFC8B3}"/>
              </a:ext>
            </a:extLst>
          </p:cNvPr>
          <p:cNvPicPr>
            <a:picLocks noChangeAspect="1"/>
          </p:cNvPicPr>
          <p:nvPr/>
        </p:nvPicPr>
        <p:blipFill>
          <a:blip r:embed="rId19"/>
          <a:stretch>
            <a:fillRect/>
          </a:stretch>
        </p:blipFill>
        <p:spPr>
          <a:xfrm rot="20541453">
            <a:off x="2351076" y="3234216"/>
            <a:ext cx="1480706" cy="1480706"/>
          </a:xfrm>
          <a:prstGeom prst="rect">
            <a:avLst/>
          </a:prstGeom>
        </p:spPr>
      </p:pic>
      <p:pic>
        <p:nvPicPr>
          <p:cNvPr id="28" name="Picture 27">
            <a:extLst>
              <a:ext uri="{FF2B5EF4-FFF2-40B4-BE49-F238E27FC236}">
                <a16:creationId xmlns:a16="http://schemas.microsoft.com/office/drawing/2014/main" id="{E632DDB8-3CED-500F-9B98-D14216FF62DD}"/>
              </a:ext>
            </a:extLst>
          </p:cNvPr>
          <p:cNvPicPr>
            <a:picLocks noChangeAspect="1"/>
          </p:cNvPicPr>
          <p:nvPr/>
        </p:nvPicPr>
        <p:blipFill>
          <a:blip r:embed="rId19"/>
          <a:stretch>
            <a:fillRect/>
          </a:stretch>
        </p:blipFill>
        <p:spPr>
          <a:xfrm rot="20541453">
            <a:off x="681571" y="1514561"/>
            <a:ext cx="1480706" cy="1480706"/>
          </a:xfrm>
          <a:prstGeom prst="rect">
            <a:avLst/>
          </a:prstGeom>
        </p:spPr>
      </p:pic>
      <p:pic>
        <p:nvPicPr>
          <p:cNvPr id="29" name="Picture 28">
            <a:extLst>
              <a:ext uri="{FF2B5EF4-FFF2-40B4-BE49-F238E27FC236}">
                <a16:creationId xmlns:a16="http://schemas.microsoft.com/office/drawing/2014/main" id="{2424C51D-2B20-EC65-B7D0-348CE17F2956}"/>
              </a:ext>
            </a:extLst>
          </p:cNvPr>
          <p:cNvPicPr>
            <a:picLocks noChangeAspect="1"/>
          </p:cNvPicPr>
          <p:nvPr/>
        </p:nvPicPr>
        <p:blipFill>
          <a:blip r:embed="rId19"/>
          <a:stretch>
            <a:fillRect/>
          </a:stretch>
        </p:blipFill>
        <p:spPr>
          <a:xfrm rot="20541453">
            <a:off x="590491" y="3254248"/>
            <a:ext cx="1480706" cy="1480706"/>
          </a:xfrm>
          <a:prstGeom prst="rect">
            <a:avLst/>
          </a:prstGeom>
        </p:spPr>
      </p:pic>
      <p:pic>
        <p:nvPicPr>
          <p:cNvPr id="30" name="Picture 29">
            <a:extLst>
              <a:ext uri="{FF2B5EF4-FFF2-40B4-BE49-F238E27FC236}">
                <a16:creationId xmlns:a16="http://schemas.microsoft.com/office/drawing/2014/main" id="{A0105097-8426-15D2-5050-B9AB0F763AB1}"/>
              </a:ext>
            </a:extLst>
          </p:cNvPr>
          <p:cNvPicPr>
            <a:picLocks noChangeAspect="1"/>
          </p:cNvPicPr>
          <p:nvPr/>
        </p:nvPicPr>
        <p:blipFill>
          <a:blip r:embed="rId19"/>
          <a:stretch>
            <a:fillRect/>
          </a:stretch>
        </p:blipFill>
        <p:spPr>
          <a:xfrm rot="20541453">
            <a:off x="647973" y="4761563"/>
            <a:ext cx="1480706" cy="1480706"/>
          </a:xfrm>
          <a:prstGeom prst="rect">
            <a:avLst/>
          </a:prstGeom>
        </p:spPr>
      </p:pic>
      <p:sp>
        <p:nvSpPr>
          <p:cNvPr id="34" name="Oval 33">
            <a:extLst>
              <a:ext uri="{FF2B5EF4-FFF2-40B4-BE49-F238E27FC236}">
                <a16:creationId xmlns:a16="http://schemas.microsoft.com/office/drawing/2014/main" id="{C0C93649-CED3-4276-7A8A-D29856BB601F}"/>
              </a:ext>
            </a:extLst>
          </p:cNvPr>
          <p:cNvSpPr/>
          <p:nvPr/>
        </p:nvSpPr>
        <p:spPr>
          <a:xfrm>
            <a:off x="139683" y="2172585"/>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AA0873E6-9EBA-51A7-984F-3B988A74506B}"/>
              </a:ext>
            </a:extLst>
          </p:cNvPr>
          <p:cNvPicPr>
            <a:picLocks noChangeAspect="1"/>
          </p:cNvPicPr>
          <p:nvPr/>
        </p:nvPicPr>
        <p:blipFill>
          <a:blip r:embed="rId20"/>
          <a:stretch>
            <a:fillRect/>
          </a:stretch>
        </p:blipFill>
        <p:spPr>
          <a:xfrm>
            <a:off x="-73497" y="1599212"/>
            <a:ext cx="745087" cy="745087"/>
          </a:xfrm>
          <a:prstGeom prst="rect">
            <a:avLst/>
          </a:prstGeom>
        </p:spPr>
      </p:pic>
      <p:sp>
        <p:nvSpPr>
          <p:cNvPr id="36" name="Oval 35">
            <a:extLst>
              <a:ext uri="{FF2B5EF4-FFF2-40B4-BE49-F238E27FC236}">
                <a16:creationId xmlns:a16="http://schemas.microsoft.com/office/drawing/2014/main" id="{A02B6188-89CC-1DE0-BE4E-BAD9C3C8A83D}"/>
              </a:ext>
            </a:extLst>
          </p:cNvPr>
          <p:cNvSpPr/>
          <p:nvPr/>
        </p:nvSpPr>
        <p:spPr>
          <a:xfrm>
            <a:off x="154022" y="3808436"/>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D9ED30DF-A989-1345-C433-A15EF26CA613}"/>
              </a:ext>
            </a:extLst>
          </p:cNvPr>
          <p:cNvPicPr>
            <a:picLocks noChangeAspect="1"/>
          </p:cNvPicPr>
          <p:nvPr/>
        </p:nvPicPr>
        <p:blipFill>
          <a:blip r:embed="rId20"/>
          <a:stretch>
            <a:fillRect/>
          </a:stretch>
        </p:blipFill>
        <p:spPr>
          <a:xfrm>
            <a:off x="-59158" y="3231952"/>
            <a:ext cx="745087" cy="745087"/>
          </a:xfrm>
          <a:prstGeom prst="rect">
            <a:avLst/>
          </a:prstGeom>
        </p:spPr>
      </p:pic>
      <p:sp>
        <p:nvSpPr>
          <p:cNvPr id="38" name="Oval 37">
            <a:extLst>
              <a:ext uri="{FF2B5EF4-FFF2-40B4-BE49-F238E27FC236}">
                <a16:creationId xmlns:a16="http://schemas.microsoft.com/office/drawing/2014/main" id="{05F7D156-9191-949D-7971-A977CB4BA7DA}"/>
              </a:ext>
            </a:extLst>
          </p:cNvPr>
          <p:cNvSpPr/>
          <p:nvPr/>
        </p:nvSpPr>
        <p:spPr>
          <a:xfrm>
            <a:off x="137593" y="5480968"/>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9F6CDC29-95EA-2D0D-6338-C32519B851EC}"/>
              </a:ext>
            </a:extLst>
          </p:cNvPr>
          <p:cNvPicPr>
            <a:picLocks noChangeAspect="1"/>
          </p:cNvPicPr>
          <p:nvPr/>
        </p:nvPicPr>
        <p:blipFill>
          <a:blip r:embed="rId20"/>
          <a:stretch>
            <a:fillRect/>
          </a:stretch>
        </p:blipFill>
        <p:spPr>
          <a:xfrm>
            <a:off x="-75587" y="4904484"/>
            <a:ext cx="745087" cy="745087"/>
          </a:xfrm>
          <a:prstGeom prst="rect">
            <a:avLst/>
          </a:prstGeom>
        </p:spPr>
      </p:pic>
      <p:sp>
        <p:nvSpPr>
          <p:cNvPr id="40" name="Oval 39">
            <a:extLst>
              <a:ext uri="{FF2B5EF4-FFF2-40B4-BE49-F238E27FC236}">
                <a16:creationId xmlns:a16="http://schemas.microsoft.com/office/drawing/2014/main" id="{E55D2EF9-AD7C-F0B1-137D-EAA777A6F470}"/>
              </a:ext>
            </a:extLst>
          </p:cNvPr>
          <p:cNvSpPr/>
          <p:nvPr/>
        </p:nvSpPr>
        <p:spPr>
          <a:xfrm>
            <a:off x="3938752" y="3808436"/>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613A2653-E115-E9EF-F1FA-DF2E95155BAF}"/>
              </a:ext>
            </a:extLst>
          </p:cNvPr>
          <p:cNvPicPr>
            <a:picLocks noChangeAspect="1"/>
          </p:cNvPicPr>
          <p:nvPr/>
        </p:nvPicPr>
        <p:blipFill>
          <a:blip r:embed="rId20"/>
          <a:stretch>
            <a:fillRect/>
          </a:stretch>
        </p:blipFill>
        <p:spPr>
          <a:xfrm>
            <a:off x="3725572" y="3231952"/>
            <a:ext cx="745087" cy="745087"/>
          </a:xfrm>
          <a:prstGeom prst="rect">
            <a:avLst/>
          </a:prstGeom>
        </p:spPr>
      </p:pic>
      <p:sp>
        <p:nvSpPr>
          <p:cNvPr id="42" name="Oval 41">
            <a:extLst>
              <a:ext uri="{FF2B5EF4-FFF2-40B4-BE49-F238E27FC236}">
                <a16:creationId xmlns:a16="http://schemas.microsoft.com/office/drawing/2014/main" id="{2018147F-D0CF-881A-D47A-12945A290A5A}"/>
              </a:ext>
            </a:extLst>
          </p:cNvPr>
          <p:cNvSpPr/>
          <p:nvPr/>
        </p:nvSpPr>
        <p:spPr>
          <a:xfrm>
            <a:off x="6231459" y="1335457"/>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a:extLst>
              <a:ext uri="{FF2B5EF4-FFF2-40B4-BE49-F238E27FC236}">
                <a16:creationId xmlns:a16="http://schemas.microsoft.com/office/drawing/2014/main" id="{C4EFC67D-2B1D-0585-7483-4AB932CB3C83}"/>
              </a:ext>
            </a:extLst>
          </p:cNvPr>
          <p:cNvPicPr>
            <a:picLocks noChangeAspect="1"/>
          </p:cNvPicPr>
          <p:nvPr/>
        </p:nvPicPr>
        <p:blipFill>
          <a:blip r:embed="rId20"/>
          <a:stretch>
            <a:fillRect/>
          </a:stretch>
        </p:blipFill>
        <p:spPr>
          <a:xfrm>
            <a:off x="6018279" y="758973"/>
            <a:ext cx="745087" cy="745087"/>
          </a:xfrm>
          <a:prstGeom prst="rect">
            <a:avLst/>
          </a:prstGeom>
        </p:spPr>
      </p:pic>
      <p:sp>
        <p:nvSpPr>
          <p:cNvPr id="46" name="Oval 45">
            <a:extLst>
              <a:ext uri="{FF2B5EF4-FFF2-40B4-BE49-F238E27FC236}">
                <a16:creationId xmlns:a16="http://schemas.microsoft.com/office/drawing/2014/main" id="{5F08A907-0854-35A9-2A04-0473BE9B2757}"/>
              </a:ext>
            </a:extLst>
          </p:cNvPr>
          <p:cNvSpPr/>
          <p:nvPr/>
        </p:nvSpPr>
        <p:spPr>
          <a:xfrm>
            <a:off x="10803563" y="4585756"/>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a:extLst>
              <a:ext uri="{FF2B5EF4-FFF2-40B4-BE49-F238E27FC236}">
                <a16:creationId xmlns:a16="http://schemas.microsoft.com/office/drawing/2014/main" id="{9343EBCC-CA4E-93B5-D77E-DBEA824BE8DD}"/>
              </a:ext>
            </a:extLst>
          </p:cNvPr>
          <p:cNvPicPr>
            <a:picLocks noChangeAspect="1"/>
          </p:cNvPicPr>
          <p:nvPr/>
        </p:nvPicPr>
        <p:blipFill>
          <a:blip r:embed="rId20"/>
          <a:stretch>
            <a:fillRect/>
          </a:stretch>
        </p:blipFill>
        <p:spPr>
          <a:xfrm>
            <a:off x="10590383" y="4009272"/>
            <a:ext cx="745087" cy="745087"/>
          </a:xfrm>
          <a:prstGeom prst="rect">
            <a:avLst/>
          </a:prstGeom>
        </p:spPr>
      </p:pic>
      <p:sp>
        <p:nvSpPr>
          <p:cNvPr id="48" name="Oval 47">
            <a:extLst>
              <a:ext uri="{FF2B5EF4-FFF2-40B4-BE49-F238E27FC236}">
                <a16:creationId xmlns:a16="http://schemas.microsoft.com/office/drawing/2014/main" id="{473CE7BB-363F-47BC-0090-FDF3CD28F0D5}"/>
              </a:ext>
            </a:extLst>
          </p:cNvPr>
          <p:cNvSpPr/>
          <p:nvPr/>
        </p:nvSpPr>
        <p:spPr>
          <a:xfrm>
            <a:off x="9103097" y="4585756"/>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25B66932-CC41-3947-F3FC-C22F9BC33907}"/>
              </a:ext>
            </a:extLst>
          </p:cNvPr>
          <p:cNvPicPr>
            <a:picLocks noChangeAspect="1"/>
          </p:cNvPicPr>
          <p:nvPr/>
        </p:nvPicPr>
        <p:blipFill>
          <a:blip r:embed="rId20"/>
          <a:stretch>
            <a:fillRect/>
          </a:stretch>
        </p:blipFill>
        <p:spPr>
          <a:xfrm>
            <a:off x="8889917" y="4009272"/>
            <a:ext cx="745087" cy="745087"/>
          </a:xfrm>
          <a:prstGeom prst="rect">
            <a:avLst/>
          </a:prstGeom>
        </p:spPr>
      </p:pic>
      <p:sp>
        <p:nvSpPr>
          <p:cNvPr id="50" name="TextBox 49">
            <a:hlinkClick r:id="" action="ppaction://hlinkshowjump?jump=nextslide"/>
            <a:extLst>
              <a:ext uri="{FF2B5EF4-FFF2-40B4-BE49-F238E27FC236}">
                <a16:creationId xmlns:a16="http://schemas.microsoft.com/office/drawing/2014/main" id="{5BC4911D-E516-471D-811C-5C5A33398E34}"/>
              </a:ext>
            </a:extLst>
          </p:cNvPr>
          <p:cNvSpPr txBox="1"/>
          <p:nvPr/>
        </p:nvSpPr>
        <p:spPr>
          <a:xfrm>
            <a:off x="11122291" y="103486"/>
            <a:ext cx="1069709" cy="584775"/>
          </a:xfrm>
          <a:prstGeom prst="rect">
            <a:avLst/>
          </a:prstGeom>
          <a:noFill/>
        </p:spPr>
        <p:txBody>
          <a:bodyPr wrap="square" rtlCol="0">
            <a:spAutoFit/>
          </a:bodyPr>
          <a:lstStyle/>
          <a:p>
            <a:pPr algn="ctr"/>
            <a:r>
              <a:rPr lang="en-US" sz="1600" dirty="0">
                <a:solidFill>
                  <a:schemeClr val="bg1">
                    <a:lumMod val="50000"/>
                  </a:schemeClr>
                </a:solidFill>
                <a:latin typeface="Gill Sans Ultra Bold" panose="020B0A02020104020203" pitchFamily="34" charset="77"/>
              </a:rPr>
              <a:t>SKIP TOWN</a:t>
            </a:r>
          </a:p>
        </p:txBody>
      </p:sp>
      <p:sp>
        <p:nvSpPr>
          <p:cNvPr id="52" name="Oval 51">
            <a:extLst>
              <a:ext uri="{FF2B5EF4-FFF2-40B4-BE49-F238E27FC236}">
                <a16:creationId xmlns:a16="http://schemas.microsoft.com/office/drawing/2014/main" id="{BB1896C3-DF5D-D6BD-F5F5-B465F9FCF54A}"/>
              </a:ext>
            </a:extLst>
          </p:cNvPr>
          <p:cNvSpPr/>
          <p:nvPr/>
        </p:nvSpPr>
        <p:spPr>
          <a:xfrm>
            <a:off x="6196913" y="2827263"/>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52">
            <a:extLst>
              <a:ext uri="{FF2B5EF4-FFF2-40B4-BE49-F238E27FC236}">
                <a16:creationId xmlns:a16="http://schemas.microsoft.com/office/drawing/2014/main" id="{D017A1DE-2A22-3E2B-768E-3A3561C2C4AD}"/>
              </a:ext>
            </a:extLst>
          </p:cNvPr>
          <p:cNvPicPr>
            <a:picLocks noChangeAspect="1"/>
          </p:cNvPicPr>
          <p:nvPr/>
        </p:nvPicPr>
        <p:blipFill>
          <a:blip r:embed="rId20"/>
          <a:stretch>
            <a:fillRect/>
          </a:stretch>
        </p:blipFill>
        <p:spPr>
          <a:xfrm>
            <a:off x="5983733" y="2241540"/>
            <a:ext cx="745087" cy="745087"/>
          </a:xfrm>
          <a:prstGeom prst="rect">
            <a:avLst/>
          </a:prstGeom>
        </p:spPr>
      </p:pic>
    </p:spTree>
    <p:extLst>
      <p:ext uri="{BB962C8B-B14F-4D97-AF65-F5344CB8AC3E}">
        <p14:creationId xmlns:p14="http://schemas.microsoft.com/office/powerpoint/2010/main" val="40837227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800" decel="100000"/>
                                        <p:tgtEl>
                                          <p:spTgt spid="28"/>
                                        </p:tgtEl>
                                      </p:cBhvr>
                                    </p:animEffect>
                                    <p:anim calcmode="lin" valueType="num">
                                      <p:cBhvr>
                                        <p:cTn id="8" dur="800" decel="100000" fill="hold"/>
                                        <p:tgtEl>
                                          <p:spTgt spid="28"/>
                                        </p:tgtEl>
                                        <p:attrNameLst>
                                          <p:attrName>style.rotation</p:attrName>
                                        </p:attrNameLst>
                                      </p:cBhvr>
                                      <p:tavLst>
                                        <p:tav tm="0">
                                          <p:val>
                                            <p:fltVal val="-90"/>
                                          </p:val>
                                        </p:tav>
                                        <p:tav tm="100000">
                                          <p:val>
                                            <p:fltVal val="0"/>
                                          </p:val>
                                        </p:tav>
                                      </p:tavLst>
                                    </p:anim>
                                    <p:anim calcmode="lin" valueType="num">
                                      <p:cBhvr>
                                        <p:cTn id="9" dur="800" decel="100000" fill="hold"/>
                                        <p:tgtEl>
                                          <p:spTgt spid="28"/>
                                        </p:tgtEl>
                                        <p:attrNameLst>
                                          <p:attrName>ppt_x</p:attrName>
                                        </p:attrNameLst>
                                      </p:cBhvr>
                                      <p:tavLst>
                                        <p:tav tm="0">
                                          <p:val>
                                            <p:strVal val="#ppt_x+0.4"/>
                                          </p:val>
                                        </p:tav>
                                        <p:tav tm="100000">
                                          <p:val>
                                            <p:strVal val="#ppt_x-0.05"/>
                                          </p:val>
                                        </p:tav>
                                      </p:tavLst>
                                    </p:anim>
                                    <p:anim calcmode="lin" valueType="num">
                                      <p:cBhvr>
                                        <p:cTn id="10" dur="800" decel="100000" fill="hold"/>
                                        <p:tgtEl>
                                          <p:spTgt spid="2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11"/>
                  </p:tgtEl>
                </p:cond>
              </p:nextCondLst>
            </p:seq>
            <p:seq concurrent="1" nextAc="seek">
              <p:cTn id="13" restart="whenNotActive" fill="hold" evtFilter="cancelBubble" nodeType="interactiveSeq">
                <p:stCondLst>
                  <p:cond evt="onClick" delay="0">
                    <p:tgtEl>
                      <p:spTgt spid="17"/>
                    </p:tgtEl>
                  </p:cond>
                </p:stCondLst>
                <p:endSync evt="end" delay="0">
                  <p:rtn val="all"/>
                </p:endSync>
                <p:childTnLst>
                  <p:par>
                    <p:cTn id="14" fill="hold">
                      <p:stCondLst>
                        <p:cond delay="0"/>
                      </p:stCondLst>
                      <p:childTnLst>
                        <p:par>
                          <p:cTn id="15" fill="hold">
                            <p:stCondLst>
                              <p:cond delay="0"/>
                            </p:stCondLst>
                            <p:childTnLst>
                              <p:par>
                                <p:cTn id="16" presetID="30" presetClass="entr" presetSubtype="0"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800" decel="100000"/>
                                        <p:tgtEl>
                                          <p:spTgt spid="29"/>
                                        </p:tgtEl>
                                      </p:cBhvr>
                                    </p:animEffect>
                                    <p:anim calcmode="lin" valueType="num">
                                      <p:cBhvr>
                                        <p:cTn id="19" dur="800" decel="100000" fill="hold"/>
                                        <p:tgtEl>
                                          <p:spTgt spid="29"/>
                                        </p:tgtEl>
                                        <p:attrNameLst>
                                          <p:attrName>style.rotation</p:attrName>
                                        </p:attrNameLst>
                                      </p:cBhvr>
                                      <p:tavLst>
                                        <p:tav tm="0">
                                          <p:val>
                                            <p:fltVal val="-90"/>
                                          </p:val>
                                        </p:tav>
                                        <p:tav tm="100000">
                                          <p:val>
                                            <p:fltVal val="0"/>
                                          </p:val>
                                        </p:tav>
                                      </p:tavLst>
                                    </p:anim>
                                    <p:anim calcmode="lin" valueType="num">
                                      <p:cBhvr>
                                        <p:cTn id="20" dur="800" decel="100000" fill="hold"/>
                                        <p:tgtEl>
                                          <p:spTgt spid="29"/>
                                        </p:tgtEl>
                                        <p:attrNameLst>
                                          <p:attrName>ppt_x</p:attrName>
                                        </p:attrNameLst>
                                      </p:cBhvr>
                                      <p:tavLst>
                                        <p:tav tm="0">
                                          <p:val>
                                            <p:strVal val="#ppt_x+0.4"/>
                                          </p:val>
                                        </p:tav>
                                        <p:tav tm="100000">
                                          <p:val>
                                            <p:strVal val="#ppt_x-0.05"/>
                                          </p:val>
                                        </p:tav>
                                      </p:tavLst>
                                    </p:anim>
                                    <p:anim calcmode="lin" valueType="num">
                                      <p:cBhvr>
                                        <p:cTn id="21" dur="800" decel="100000" fill="hold"/>
                                        <p:tgtEl>
                                          <p:spTgt spid="29"/>
                                        </p:tgtEl>
                                        <p:attrNameLst>
                                          <p:attrName>ppt_y</p:attrName>
                                        </p:attrNameLst>
                                      </p:cBhvr>
                                      <p:tavLst>
                                        <p:tav tm="0">
                                          <p:val>
                                            <p:strVal val="#ppt_y-0.4"/>
                                          </p:val>
                                        </p:tav>
                                        <p:tav tm="100000">
                                          <p:val>
                                            <p:strVal val="#ppt_y+0.1"/>
                                          </p:val>
                                        </p:tav>
                                      </p:tavLst>
                                    </p:anim>
                                    <p:anim calcmode="lin" valueType="num">
                                      <p:cBhvr>
                                        <p:cTn id="22"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23"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9"/>
                    </p:tgtEl>
                  </p:cond>
                </p:stCondLst>
                <p:endSync evt="end" delay="0">
                  <p:rtn val="all"/>
                </p:endSync>
                <p:childTnLst>
                  <p:par>
                    <p:cTn id="25" fill="hold">
                      <p:stCondLst>
                        <p:cond delay="0"/>
                      </p:stCondLst>
                      <p:childTnLst>
                        <p:par>
                          <p:cTn id="26" fill="hold">
                            <p:stCondLst>
                              <p:cond delay="0"/>
                            </p:stCondLst>
                            <p:childTnLst>
                              <p:par>
                                <p:cTn id="27" presetID="30" presetClass="entr" presetSubtype="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800" decel="100000"/>
                                        <p:tgtEl>
                                          <p:spTgt spid="30"/>
                                        </p:tgtEl>
                                      </p:cBhvr>
                                    </p:animEffect>
                                    <p:anim calcmode="lin" valueType="num">
                                      <p:cBhvr>
                                        <p:cTn id="30" dur="800" decel="100000" fill="hold"/>
                                        <p:tgtEl>
                                          <p:spTgt spid="30"/>
                                        </p:tgtEl>
                                        <p:attrNameLst>
                                          <p:attrName>style.rotation</p:attrName>
                                        </p:attrNameLst>
                                      </p:cBhvr>
                                      <p:tavLst>
                                        <p:tav tm="0">
                                          <p:val>
                                            <p:fltVal val="-90"/>
                                          </p:val>
                                        </p:tav>
                                        <p:tav tm="100000">
                                          <p:val>
                                            <p:fltVal val="0"/>
                                          </p:val>
                                        </p:tav>
                                      </p:tavLst>
                                    </p:anim>
                                    <p:anim calcmode="lin" valueType="num">
                                      <p:cBhvr>
                                        <p:cTn id="31" dur="800" decel="100000" fill="hold"/>
                                        <p:tgtEl>
                                          <p:spTgt spid="30"/>
                                        </p:tgtEl>
                                        <p:attrNameLst>
                                          <p:attrName>ppt_x</p:attrName>
                                        </p:attrNameLst>
                                      </p:cBhvr>
                                      <p:tavLst>
                                        <p:tav tm="0">
                                          <p:val>
                                            <p:strVal val="#ppt_x+0.4"/>
                                          </p:val>
                                        </p:tav>
                                        <p:tav tm="100000">
                                          <p:val>
                                            <p:strVal val="#ppt_x-0.05"/>
                                          </p:val>
                                        </p:tav>
                                      </p:tavLst>
                                    </p:anim>
                                    <p:anim calcmode="lin" valueType="num">
                                      <p:cBhvr>
                                        <p:cTn id="32" dur="800" decel="100000" fill="hold"/>
                                        <p:tgtEl>
                                          <p:spTgt spid="30"/>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9"/>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p:stCondLst>
                        <p:cond delay="0"/>
                      </p:stCondLst>
                      <p:childTnLst>
                        <p:par>
                          <p:cTn id="37" fill="hold">
                            <p:stCondLst>
                              <p:cond delay="0"/>
                            </p:stCondLst>
                            <p:childTnLst>
                              <p:par>
                                <p:cTn id="38" presetID="30" presetClass="entr" presetSubtype="0" fill="hold"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800" decel="100000"/>
                                        <p:tgtEl>
                                          <p:spTgt spid="27"/>
                                        </p:tgtEl>
                                      </p:cBhvr>
                                    </p:animEffect>
                                    <p:anim calcmode="lin" valueType="num">
                                      <p:cBhvr>
                                        <p:cTn id="41" dur="800" decel="100000" fill="hold"/>
                                        <p:tgtEl>
                                          <p:spTgt spid="27"/>
                                        </p:tgtEl>
                                        <p:attrNameLst>
                                          <p:attrName>style.rotation</p:attrName>
                                        </p:attrNameLst>
                                      </p:cBhvr>
                                      <p:tavLst>
                                        <p:tav tm="0">
                                          <p:val>
                                            <p:fltVal val="-90"/>
                                          </p:val>
                                        </p:tav>
                                        <p:tav tm="100000">
                                          <p:val>
                                            <p:fltVal val="0"/>
                                          </p:val>
                                        </p:tav>
                                      </p:tavLst>
                                    </p:anim>
                                    <p:anim calcmode="lin" valueType="num">
                                      <p:cBhvr>
                                        <p:cTn id="42" dur="800" decel="100000" fill="hold"/>
                                        <p:tgtEl>
                                          <p:spTgt spid="27"/>
                                        </p:tgtEl>
                                        <p:attrNameLst>
                                          <p:attrName>ppt_x</p:attrName>
                                        </p:attrNameLst>
                                      </p:cBhvr>
                                      <p:tavLst>
                                        <p:tav tm="0">
                                          <p:val>
                                            <p:strVal val="#ppt_x+0.4"/>
                                          </p:val>
                                        </p:tav>
                                        <p:tav tm="100000">
                                          <p:val>
                                            <p:strVal val="#ppt_x-0.05"/>
                                          </p:val>
                                        </p:tav>
                                      </p:tavLst>
                                    </p:anim>
                                    <p:anim calcmode="lin" valueType="num">
                                      <p:cBhvr>
                                        <p:cTn id="43" dur="800" decel="100000" fill="hold"/>
                                        <p:tgtEl>
                                          <p:spTgt spid="27"/>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27"/>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27"/>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7"/>
                  </p:tgtEl>
                </p:cond>
              </p:nextCondLst>
            </p:seq>
            <p:seq concurrent="1" nextAc="seek">
              <p:cTn id="46" restart="whenNotActive" fill="hold" evtFilter="cancelBubble" nodeType="interactiveSeq">
                <p:stCondLst>
                  <p:cond evt="onClick" delay="0">
                    <p:tgtEl>
                      <p:spTgt spid="19"/>
                    </p:tgtEl>
                  </p:cond>
                </p:stCondLst>
                <p:endSync evt="end" delay="0">
                  <p:rtn val="all"/>
                </p:endSync>
                <p:childTnLst>
                  <p:par>
                    <p:cTn id="47" fill="hold">
                      <p:stCondLst>
                        <p:cond delay="0"/>
                      </p:stCondLst>
                      <p:childTnLst>
                        <p:par>
                          <p:cTn id="48" fill="hold">
                            <p:stCondLst>
                              <p:cond delay="0"/>
                            </p:stCondLst>
                            <p:childTnLst>
                              <p:par>
                                <p:cTn id="49" presetID="30"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800" decel="100000"/>
                                        <p:tgtEl>
                                          <p:spTgt spid="21"/>
                                        </p:tgtEl>
                                      </p:cBhvr>
                                    </p:animEffect>
                                    <p:anim calcmode="lin" valueType="num">
                                      <p:cBhvr>
                                        <p:cTn id="52" dur="800" decel="100000" fill="hold"/>
                                        <p:tgtEl>
                                          <p:spTgt spid="21"/>
                                        </p:tgtEl>
                                        <p:attrNameLst>
                                          <p:attrName>style.rotation</p:attrName>
                                        </p:attrNameLst>
                                      </p:cBhvr>
                                      <p:tavLst>
                                        <p:tav tm="0">
                                          <p:val>
                                            <p:fltVal val="-90"/>
                                          </p:val>
                                        </p:tav>
                                        <p:tav tm="100000">
                                          <p:val>
                                            <p:fltVal val="0"/>
                                          </p:val>
                                        </p:tav>
                                      </p:tavLst>
                                    </p:anim>
                                    <p:anim calcmode="lin" valueType="num">
                                      <p:cBhvr>
                                        <p:cTn id="53" dur="800" decel="100000" fill="hold"/>
                                        <p:tgtEl>
                                          <p:spTgt spid="21"/>
                                        </p:tgtEl>
                                        <p:attrNameLst>
                                          <p:attrName>ppt_x</p:attrName>
                                        </p:attrNameLst>
                                      </p:cBhvr>
                                      <p:tavLst>
                                        <p:tav tm="0">
                                          <p:val>
                                            <p:strVal val="#ppt_x+0.4"/>
                                          </p:val>
                                        </p:tav>
                                        <p:tav tm="100000">
                                          <p:val>
                                            <p:strVal val="#ppt_x-0.05"/>
                                          </p:val>
                                        </p:tav>
                                      </p:tavLst>
                                    </p:anim>
                                    <p:anim calcmode="lin" valueType="num">
                                      <p:cBhvr>
                                        <p:cTn id="54" dur="800" decel="100000" fill="hold"/>
                                        <p:tgtEl>
                                          <p:spTgt spid="21"/>
                                        </p:tgtEl>
                                        <p:attrNameLst>
                                          <p:attrName>ppt_y</p:attrName>
                                        </p:attrNameLst>
                                      </p:cBhvr>
                                      <p:tavLst>
                                        <p:tav tm="0">
                                          <p:val>
                                            <p:strVal val="#ppt_y-0.4"/>
                                          </p:val>
                                        </p:tav>
                                        <p:tav tm="100000">
                                          <p:val>
                                            <p:strVal val="#ppt_y+0.1"/>
                                          </p:val>
                                        </p:tav>
                                      </p:tavLst>
                                    </p:anim>
                                    <p:anim calcmode="lin" valueType="num">
                                      <p:cBhvr>
                                        <p:cTn id="55"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56"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19"/>
                  </p:tgtEl>
                </p:cond>
              </p:nextCondLst>
            </p:seq>
            <p:seq concurrent="1" nextAc="seek">
              <p:cTn id="57" restart="whenNotActive" fill="hold" evtFilter="cancelBubble" nodeType="interactiveSeq">
                <p:stCondLst>
                  <p:cond evt="onClick" delay="0">
                    <p:tgtEl>
                      <p:spTgt spid="5"/>
                    </p:tgtEl>
                  </p:cond>
                </p:stCondLst>
                <p:endSync evt="end" delay="0">
                  <p:rtn val="all"/>
                </p:endSync>
                <p:childTnLst>
                  <p:par>
                    <p:cTn id="58" fill="hold">
                      <p:stCondLst>
                        <p:cond delay="0"/>
                      </p:stCondLst>
                      <p:childTnLst>
                        <p:par>
                          <p:cTn id="59" fill="hold">
                            <p:stCondLst>
                              <p:cond delay="0"/>
                            </p:stCondLst>
                            <p:childTnLst>
                              <p:par>
                                <p:cTn id="60" presetID="30" presetClass="entr" presetSubtype="0" fill="hold"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800" decel="100000"/>
                                        <p:tgtEl>
                                          <p:spTgt spid="25"/>
                                        </p:tgtEl>
                                      </p:cBhvr>
                                    </p:animEffect>
                                    <p:anim calcmode="lin" valueType="num">
                                      <p:cBhvr>
                                        <p:cTn id="63" dur="800" decel="100000" fill="hold"/>
                                        <p:tgtEl>
                                          <p:spTgt spid="25"/>
                                        </p:tgtEl>
                                        <p:attrNameLst>
                                          <p:attrName>style.rotation</p:attrName>
                                        </p:attrNameLst>
                                      </p:cBhvr>
                                      <p:tavLst>
                                        <p:tav tm="0">
                                          <p:val>
                                            <p:fltVal val="-90"/>
                                          </p:val>
                                        </p:tav>
                                        <p:tav tm="100000">
                                          <p:val>
                                            <p:fltVal val="0"/>
                                          </p:val>
                                        </p:tav>
                                      </p:tavLst>
                                    </p:anim>
                                    <p:anim calcmode="lin" valueType="num">
                                      <p:cBhvr>
                                        <p:cTn id="64" dur="800" decel="100000" fill="hold"/>
                                        <p:tgtEl>
                                          <p:spTgt spid="25"/>
                                        </p:tgtEl>
                                        <p:attrNameLst>
                                          <p:attrName>ppt_x</p:attrName>
                                        </p:attrNameLst>
                                      </p:cBhvr>
                                      <p:tavLst>
                                        <p:tav tm="0">
                                          <p:val>
                                            <p:strVal val="#ppt_x+0.4"/>
                                          </p:val>
                                        </p:tav>
                                        <p:tav tm="100000">
                                          <p:val>
                                            <p:strVal val="#ppt_x-0.05"/>
                                          </p:val>
                                        </p:tav>
                                      </p:tavLst>
                                    </p:anim>
                                    <p:anim calcmode="lin" valueType="num">
                                      <p:cBhvr>
                                        <p:cTn id="65" dur="800" decel="100000" fill="hold"/>
                                        <p:tgtEl>
                                          <p:spTgt spid="25"/>
                                        </p:tgtEl>
                                        <p:attrNameLst>
                                          <p:attrName>ppt_y</p:attrName>
                                        </p:attrNameLst>
                                      </p:cBhvr>
                                      <p:tavLst>
                                        <p:tav tm="0">
                                          <p:val>
                                            <p:strVal val="#ppt_y-0.4"/>
                                          </p:val>
                                        </p:tav>
                                        <p:tav tm="100000">
                                          <p:val>
                                            <p:strVal val="#ppt_y+0.1"/>
                                          </p:val>
                                        </p:tav>
                                      </p:tavLst>
                                    </p:anim>
                                    <p:anim calcmode="lin" valueType="num">
                                      <p:cBhvr>
                                        <p:cTn id="66" dur="200" accel="100000" fill="hold">
                                          <p:stCondLst>
                                            <p:cond delay="800"/>
                                          </p:stCondLst>
                                        </p:cTn>
                                        <p:tgtEl>
                                          <p:spTgt spid="25"/>
                                        </p:tgtEl>
                                        <p:attrNameLst>
                                          <p:attrName>ppt_x</p:attrName>
                                        </p:attrNameLst>
                                      </p:cBhvr>
                                      <p:tavLst>
                                        <p:tav tm="0">
                                          <p:val>
                                            <p:strVal val="#ppt_x-0.05"/>
                                          </p:val>
                                        </p:tav>
                                        <p:tav tm="100000">
                                          <p:val>
                                            <p:strVal val="#ppt_x"/>
                                          </p:val>
                                        </p:tav>
                                      </p:tavLst>
                                    </p:anim>
                                    <p:anim calcmode="lin" valueType="num">
                                      <p:cBhvr>
                                        <p:cTn id="67" dur="200" accel="100000" fill="hold">
                                          <p:stCondLst>
                                            <p:cond delay="800"/>
                                          </p:stCondLst>
                                        </p:cTn>
                                        <p:tgtEl>
                                          <p:spTgt spid="25"/>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5"/>
                  </p:tgtEl>
                </p:cond>
              </p:nextCondLst>
            </p:seq>
            <p:seq concurrent="1" nextAc="seek">
              <p:cTn id="68" restart="whenNotActive" fill="hold" evtFilter="cancelBubble" nodeType="interactiveSeq">
                <p:stCondLst>
                  <p:cond evt="onClick" delay="0">
                    <p:tgtEl>
                      <p:spTgt spid="13"/>
                    </p:tgtEl>
                  </p:cond>
                </p:stCondLst>
                <p:endSync evt="end" delay="0">
                  <p:rtn val="all"/>
                </p:endSync>
                <p:childTnLst>
                  <p:par>
                    <p:cTn id="69" fill="hold">
                      <p:stCondLst>
                        <p:cond delay="0"/>
                      </p:stCondLst>
                      <p:childTnLst>
                        <p:par>
                          <p:cTn id="70" fill="hold">
                            <p:stCondLst>
                              <p:cond delay="0"/>
                            </p:stCondLst>
                            <p:childTnLst>
                              <p:par>
                                <p:cTn id="71" presetID="30" presetClass="entr" presetSubtype="0" fill="hold"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800" decel="100000"/>
                                        <p:tgtEl>
                                          <p:spTgt spid="26"/>
                                        </p:tgtEl>
                                      </p:cBhvr>
                                    </p:animEffect>
                                    <p:anim calcmode="lin" valueType="num">
                                      <p:cBhvr>
                                        <p:cTn id="74" dur="800" decel="100000" fill="hold"/>
                                        <p:tgtEl>
                                          <p:spTgt spid="26"/>
                                        </p:tgtEl>
                                        <p:attrNameLst>
                                          <p:attrName>style.rotation</p:attrName>
                                        </p:attrNameLst>
                                      </p:cBhvr>
                                      <p:tavLst>
                                        <p:tav tm="0">
                                          <p:val>
                                            <p:fltVal val="-90"/>
                                          </p:val>
                                        </p:tav>
                                        <p:tav tm="100000">
                                          <p:val>
                                            <p:fltVal val="0"/>
                                          </p:val>
                                        </p:tav>
                                      </p:tavLst>
                                    </p:anim>
                                    <p:anim calcmode="lin" valueType="num">
                                      <p:cBhvr>
                                        <p:cTn id="75" dur="800" decel="100000" fill="hold"/>
                                        <p:tgtEl>
                                          <p:spTgt spid="26"/>
                                        </p:tgtEl>
                                        <p:attrNameLst>
                                          <p:attrName>ppt_x</p:attrName>
                                        </p:attrNameLst>
                                      </p:cBhvr>
                                      <p:tavLst>
                                        <p:tav tm="0">
                                          <p:val>
                                            <p:strVal val="#ppt_x+0.4"/>
                                          </p:val>
                                        </p:tav>
                                        <p:tav tm="100000">
                                          <p:val>
                                            <p:strVal val="#ppt_x-0.05"/>
                                          </p:val>
                                        </p:tav>
                                      </p:tavLst>
                                    </p:anim>
                                    <p:anim calcmode="lin" valueType="num">
                                      <p:cBhvr>
                                        <p:cTn id="76" dur="800" decel="100000" fill="hold"/>
                                        <p:tgtEl>
                                          <p:spTgt spid="26"/>
                                        </p:tgtEl>
                                        <p:attrNameLst>
                                          <p:attrName>ppt_y</p:attrName>
                                        </p:attrNameLst>
                                      </p:cBhvr>
                                      <p:tavLst>
                                        <p:tav tm="0">
                                          <p:val>
                                            <p:strVal val="#ppt_y-0.4"/>
                                          </p:val>
                                        </p:tav>
                                        <p:tav tm="100000">
                                          <p:val>
                                            <p:strVal val="#ppt_y+0.1"/>
                                          </p:val>
                                        </p:tav>
                                      </p:tavLst>
                                    </p:anim>
                                    <p:anim calcmode="lin" valueType="num">
                                      <p:cBhvr>
                                        <p:cTn id="77" dur="200" accel="100000" fill="hold">
                                          <p:stCondLst>
                                            <p:cond delay="800"/>
                                          </p:stCondLst>
                                        </p:cTn>
                                        <p:tgtEl>
                                          <p:spTgt spid="26"/>
                                        </p:tgtEl>
                                        <p:attrNameLst>
                                          <p:attrName>ppt_x</p:attrName>
                                        </p:attrNameLst>
                                      </p:cBhvr>
                                      <p:tavLst>
                                        <p:tav tm="0">
                                          <p:val>
                                            <p:strVal val="#ppt_x-0.05"/>
                                          </p:val>
                                        </p:tav>
                                        <p:tav tm="100000">
                                          <p:val>
                                            <p:strVal val="#ppt_x"/>
                                          </p:val>
                                        </p:tav>
                                      </p:tavLst>
                                    </p:anim>
                                    <p:anim calcmode="lin" valueType="num">
                                      <p:cBhvr>
                                        <p:cTn id="78" dur="200" accel="100000" fill="hold">
                                          <p:stCondLst>
                                            <p:cond delay="800"/>
                                          </p:stCondLst>
                                        </p:cTn>
                                        <p:tgtEl>
                                          <p:spTgt spid="26"/>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13"/>
                  </p:tgtEl>
                </p:cond>
              </p:nextCondLst>
            </p:seq>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30" presetClass="entr" presetSubtype="0" fill="hold" nodeType="click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800" decel="100000"/>
                                        <p:tgtEl>
                                          <p:spTgt spid="24"/>
                                        </p:tgtEl>
                                      </p:cBhvr>
                                    </p:animEffect>
                                    <p:anim calcmode="lin" valueType="num">
                                      <p:cBhvr>
                                        <p:cTn id="85" dur="800" decel="100000" fill="hold"/>
                                        <p:tgtEl>
                                          <p:spTgt spid="24"/>
                                        </p:tgtEl>
                                        <p:attrNameLst>
                                          <p:attrName>style.rotation</p:attrName>
                                        </p:attrNameLst>
                                      </p:cBhvr>
                                      <p:tavLst>
                                        <p:tav tm="0">
                                          <p:val>
                                            <p:fltVal val="-90"/>
                                          </p:val>
                                        </p:tav>
                                        <p:tav tm="100000">
                                          <p:val>
                                            <p:fltVal val="0"/>
                                          </p:val>
                                        </p:tav>
                                      </p:tavLst>
                                    </p:anim>
                                    <p:anim calcmode="lin" valueType="num">
                                      <p:cBhvr>
                                        <p:cTn id="86" dur="800" decel="100000" fill="hold"/>
                                        <p:tgtEl>
                                          <p:spTgt spid="24"/>
                                        </p:tgtEl>
                                        <p:attrNameLst>
                                          <p:attrName>ppt_x</p:attrName>
                                        </p:attrNameLst>
                                      </p:cBhvr>
                                      <p:tavLst>
                                        <p:tav tm="0">
                                          <p:val>
                                            <p:strVal val="#ppt_x+0.4"/>
                                          </p:val>
                                        </p:tav>
                                        <p:tav tm="100000">
                                          <p:val>
                                            <p:strVal val="#ppt_x-0.05"/>
                                          </p:val>
                                        </p:tav>
                                      </p:tavLst>
                                    </p:anim>
                                    <p:anim calcmode="lin" valueType="num">
                                      <p:cBhvr>
                                        <p:cTn id="87" dur="800" decel="100000" fill="hold"/>
                                        <p:tgtEl>
                                          <p:spTgt spid="24"/>
                                        </p:tgtEl>
                                        <p:attrNameLst>
                                          <p:attrName>ppt_y</p:attrName>
                                        </p:attrNameLst>
                                      </p:cBhvr>
                                      <p:tavLst>
                                        <p:tav tm="0">
                                          <p:val>
                                            <p:strVal val="#ppt_y-0.4"/>
                                          </p:val>
                                        </p:tav>
                                        <p:tav tm="100000">
                                          <p:val>
                                            <p:strVal val="#ppt_y+0.1"/>
                                          </p:val>
                                        </p:tav>
                                      </p:tavLst>
                                    </p:anim>
                                    <p:anim calcmode="lin" valueType="num">
                                      <p:cBhvr>
                                        <p:cTn id="88" dur="200" accel="100000" fill="hold">
                                          <p:stCondLst>
                                            <p:cond delay="800"/>
                                          </p:stCondLst>
                                        </p:cTn>
                                        <p:tgtEl>
                                          <p:spTgt spid="24"/>
                                        </p:tgtEl>
                                        <p:attrNameLst>
                                          <p:attrName>ppt_x</p:attrName>
                                        </p:attrNameLst>
                                      </p:cBhvr>
                                      <p:tavLst>
                                        <p:tav tm="0">
                                          <p:val>
                                            <p:strVal val="#ppt_x-0.05"/>
                                          </p:val>
                                        </p:tav>
                                        <p:tav tm="100000">
                                          <p:val>
                                            <p:strVal val="#ppt_x"/>
                                          </p:val>
                                        </p:tav>
                                      </p:tavLst>
                                    </p:anim>
                                    <p:anim calcmode="lin" valueType="num">
                                      <p:cBhvr>
                                        <p:cTn id="89" dur="200" accel="100000" fill="hold">
                                          <p:stCondLst>
                                            <p:cond delay="800"/>
                                          </p:stCondLst>
                                        </p:cTn>
                                        <p:tgtEl>
                                          <p:spTgt spid="24"/>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15"/>
                  </p:tgtEl>
                </p:cond>
              </p:nextCondLst>
            </p:seq>
            <p:seq concurrent="1" nextAc="seek">
              <p:cTn id="90" restart="whenNotActive" fill="hold" evtFilter="cancelBubble" nodeType="interactiveSeq">
                <p:stCondLst>
                  <p:cond evt="onClick" delay="0">
                    <p:tgtEl>
                      <p:spTgt spid="34"/>
                    </p:tgtEl>
                  </p:cond>
                </p:stCondLst>
                <p:endSync evt="end" delay="0">
                  <p:rtn val="all"/>
                </p:endSync>
                <p:childTnLst>
                  <p:par>
                    <p:cTn id="91" fill="hold">
                      <p:stCondLst>
                        <p:cond delay="0"/>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seq concurrent="1" nextAc="seek">
              <p:cTn id="95" restart="whenNotActive" fill="hold" evtFilter="cancelBubble" nodeType="interactiveSeq">
                <p:stCondLst>
                  <p:cond evt="onClick" delay="0">
                    <p:tgtEl>
                      <p:spTgt spid="35"/>
                    </p:tgtEl>
                  </p:cond>
                </p:stCondLst>
                <p:endSync evt="end" delay="0">
                  <p:rtn val="all"/>
                </p:endSync>
                <p:childTnLst>
                  <p:par>
                    <p:cTn id="96" fill="hold">
                      <p:stCondLst>
                        <p:cond delay="0"/>
                      </p:stCondLst>
                      <p:childTnLst>
                        <p:par>
                          <p:cTn id="97" fill="hold">
                            <p:stCondLst>
                              <p:cond delay="0"/>
                            </p:stCondLst>
                            <p:childTnLst>
                              <p:par>
                                <p:cTn id="98" presetID="1" presetClass="exit" presetSubtype="0" fill="hold" nodeType="clickEffect">
                                  <p:stCondLst>
                                    <p:cond delay="0"/>
                                  </p:stCondLst>
                                  <p:childTnLst>
                                    <p:set>
                                      <p:cBhvr>
                                        <p:cTn id="99"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00" restart="whenNotActive" fill="hold" evtFilter="cancelBubble" nodeType="interactiveSeq">
                <p:stCondLst>
                  <p:cond evt="onClick" delay="0">
                    <p:tgtEl>
                      <p:spTgt spid="36"/>
                    </p:tgtEl>
                  </p:cond>
                </p:stCondLst>
                <p:endSync evt="end" delay="0">
                  <p:rtn val="all"/>
                </p:endSync>
                <p:childTnLst>
                  <p:par>
                    <p:cTn id="101" fill="hold">
                      <p:stCondLst>
                        <p:cond delay="0"/>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105" restart="whenNotActive" fill="hold" evtFilter="cancelBubble" nodeType="interactiveSeq">
                <p:stCondLst>
                  <p:cond evt="onClick" delay="0">
                    <p:tgtEl>
                      <p:spTgt spid="37"/>
                    </p:tgtEl>
                  </p:cond>
                </p:stCondLst>
                <p:endSync evt="end" delay="0">
                  <p:rtn val="all"/>
                </p:endSync>
                <p:childTnLst>
                  <p:par>
                    <p:cTn id="106" fill="hold">
                      <p:stCondLst>
                        <p:cond delay="0"/>
                      </p:stCondLst>
                      <p:childTnLst>
                        <p:par>
                          <p:cTn id="107" fill="hold">
                            <p:stCondLst>
                              <p:cond delay="0"/>
                            </p:stCondLst>
                            <p:childTnLst>
                              <p:par>
                                <p:cTn id="108" presetID="1" presetClass="exit" presetSubtype="0" fill="hold" nodeType="clickEffect">
                                  <p:stCondLst>
                                    <p:cond delay="0"/>
                                  </p:stCondLst>
                                  <p:childTnLst>
                                    <p:set>
                                      <p:cBhvr>
                                        <p:cTn id="109"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10" restart="whenNotActive" fill="hold" evtFilter="cancelBubble" nodeType="interactiveSeq">
                <p:stCondLst>
                  <p:cond evt="onClick" delay="0">
                    <p:tgtEl>
                      <p:spTgt spid="38"/>
                    </p:tgtEl>
                  </p:cond>
                </p:stCondLst>
                <p:endSync evt="end" delay="0">
                  <p:rtn val="all"/>
                </p:endSync>
                <p:childTnLst>
                  <p:par>
                    <p:cTn id="111" fill="hold">
                      <p:stCondLst>
                        <p:cond delay="0"/>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115" restart="whenNotActive" fill="hold" evtFilter="cancelBubble" nodeType="interactiveSeq">
                <p:stCondLst>
                  <p:cond evt="onClick" delay="0">
                    <p:tgtEl>
                      <p:spTgt spid="39"/>
                    </p:tgtEl>
                  </p:cond>
                </p:stCondLst>
                <p:endSync evt="end" delay="0">
                  <p:rtn val="all"/>
                </p:endSync>
                <p:childTnLst>
                  <p:par>
                    <p:cTn id="116" fill="hold">
                      <p:stCondLst>
                        <p:cond delay="0"/>
                      </p:stCondLst>
                      <p:childTnLst>
                        <p:par>
                          <p:cTn id="117" fill="hold">
                            <p:stCondLst>
                              <p:cond delay="0"/>
                            </p:stCondLst>
                            <p:childTnLst>
                              <p:par>
                                <p:cTn id="118" presetID="1" presetClass="exit" presetSubtype="0" fill="hold" nodeType="clickEffect">
                                  <p:stCondLst>
                                    <p:cond delay="0"/>
                                  </p:stCondLst>
                                  <p:childTnLst>
                                    <p:set>
                                      <p:cBhvr>
                                        <p:cTn id="119"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20" restart="whenNotActive" fill="hold" evtFilter="cancelBubble" nodeType="interactiveSeq">
                <p:stCondLst>
                  <p:cond evt="onClick" delay="0">
                    <p:tgtEl>
                      <p:spTgt spid="40"/>
                    </p:tgtEl>
                  </p:cond>
                </p:stCondLst>
                <p:endSync evt="end" delay="0">
                  <p:rtn val="all"/>
                </p:endSync>
                <p:childTnLst>
                  <p:par>
                    <p:cTn id="121" fill="hold">
                      <p:stCondLst>
                        <p:cond delay="0"/>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seq concurrent="1" nextAc="seek">
              <p:cTn id="125" restart="whenNotActive" fill="hold" evtFilter="cancelBubble" nodeType="interactiveSeq">
                <p:stCondLst>
                  <p:cond evt="onClick" delay="0">
                    <p:tgtEl>
                      <p:spTgt spid="41"/>
                    </p:tgtEl>
                  </p:cond>
                </p:stCondLst>
                <p:endSync evt="end" delay="0">
                  <p:rtn val="all"/>
                </p:endSync>
                <p:childTnLst>
                  <p:par>
                    <p:cTn id="126" fill="hold">
                      <p:stCondLst>
                        <p:cond delay="0"/>
                      </p:stCondLst>
                      <p:childTnLst>
                        <p:par>
                          <p:cTn id="127" fill="hold">
                            <p:stCondLst>
                              <p:cond delay="0"/>
                            </p:stCondLst>
                            <p:childTnLst>
                              <p:par>
                                <p:cTn id="128" presetID="1" presetClass="exit" presetSubtype="0" fill="hold" nodeType="clickEffect">
                                  <p:stCondLst>
                                    <p:cond delay="0"/>
                                  </p:stCondLst>
                                  <p:childTnLst>
                                    <p:set>
                                      <p:cBhvr>
                                        <p:cTn id="129"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30" restart="whenNotActive" fill="hold" evtFilter="cancelBubble" nodeType="interactiveSeq">
                <p:stCondLst>
                  <p:cond evt="onClick" delay="0">
                    <p:tgtEl>
                      <p:spTgt spid="42"/>
                    </p:tgtEl>
                  </p:cond>
                </p:stCondLst>
                <p:endSync evt="end" delay="0">
                  <p:rtn val="all"/>
                </p:endSync>
                <p:childTnLst>
                  <p:par>
                    <p:cTn id="131" fill="hold">
                      <p:stCondLst>
                        <p:cond delay="0"/>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135" restart="whenNotActive" fill="hold" evtFilter="cancelBubble" nodeType="interactiveSeq">
                <p:stCondLst>
                  <p:cond evt="onClick" delay="0">
                    <p:tgtEl>
                      <p:spTgt spid="43"/>
                    </p:tgtEl>
                  </p:cond>
                </p:stCondLst>
                <p:endSync evt="end" delay="0">
                  <p:rtn val="all"/>
                </p:endSync>
                <p:childTnLst>
                  <p:par>
                    <p:cTn id="136" fill="hold">
                      <p:stCondLst>
                        <p:cond delay="0"/>
                      </p:stCondLst>
                      <p:childTnLst>
                        <p:par>
                          <p:cTn id="137" fill="hold">
                            <p:stCondLst>
                              <p:cond delay="0"/>
                            </p:stCondLst>
                            <p:childTnLst>
                              <p:par>
                                <p:cTn id="138" presetID="1" presetClass="exit" presetSubtype="0" fill="hold" nodeType="clickEffect">
                                  <p:stCondLst>
                                    <p:cond delay="0"/>
                                  </p:stCondLst>
                                  <p:childTnLst>
                                    <p:set>
                                      <p:cBhvr>
                                        <p:cTn id="139"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140" restart="whenNotActive" fill="hold" evtFilter="cancelBubble" nodeType="interactiveSeq">
                <p:stCondLst>
                  <p:cond evt="onClick" delay="0">
                    <p:tgtEl>
                      <p:spTgt spid="46"/>
                    </p:tgtEl>
                  </p:cond>
                </p:stCondLst>
                <p:endSync evt="end" delay="0">
                  <p:rtn val="all"/>
                </p:endSync>
                <p:childTnLst>
                  <p:par>
                    <p:cTn id="141" fill="hold">
                      <p:stCondLst>
                        <p:cond delay="0"/>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145" restart="whenNotActive" fill="hold" evtFilter="cancelBubble" nodeType="interactiveSeq">
                <p:stCondLst>
                  <p:cond evt="onClick" delay="0">
                    <p:tgtEl>
                      <p:spTgt spid="47"/>
                    </p:tgtEl>
                  </p:cond>
                </p:stCondLst>
                <p:endSync evt="end" delay="0">
                  <p:rtn val="all"/>
                </p:endSync>
                <p:childTnLst>
                  <p:par>
                    <p:cTn id="146" fill="hold">
                      <p:stCondLst>
                        <p:cond delay="0"/>
                      </p:stCondLst>
                      <p:childTnLst>
                        <p:par>
                          <p:cTn id="147" fill="hold">
                            <p:stCondLst>
                              <p:cond delay="0"/>
                            </p:stCondLst>
                            <p:childTnLst>
                              <p:par>
                                <p:cTn id="148" presetID="1" presetClass="exit" presetSubtype="0" fill="hold" nodeType="clickEffect">
                                  <p:stCondLst>
                                    <p:cond delay="0"/>
                                  </p:stCondLst>
                                  <p:childTnLst>
                                    <p:set>
                                      <p:cBhvr>
                                        <p:cTn id="149"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150" restart="whenNotActive" fill="hold" evtFilter="cancelBubble" nodeType="interactiveSeq">
                <p:stCondLst>
                  <p:cond evt="onClick" delay="0">
                    <p:tgtEl>
                      <p:spTgt spid="48"/>
                    </p:tgtEl>
                  </p:cond>
                </p:stCondLst>
                <p:endSync evt="end" delay="0">
                  <p:rtn val="all"/>
                </p:endSync>
                <p:childTnLst>
                  <p:par>
                    <p:cTn id="151" fill="hold">
                      <p:stCondLst>
                        <p:cond delay="0"/>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seq concurrent="1" nextAc="seek">
              <p:cTn id="155" restart="whenNotActive" fill="hold" evtFilter="cancelBubble" nodeType="interactiveSeq">
                <p:stCondLst>
                  <p:cond evt="onClick" delay="0">
                    <p:tgtEl>
                      <p:spTgt spid="49"/>
                    </p:tgtEl>
                  </p:cond>
                </p:stCondLst>
                <p:endSync evt="end" delay="0">
                  <p:rtn val="all"/>
                </p:endSync>
                <p:childTnLst>
                  <p:par>
                    <p:cTn id="156" fill="hold">
                      <p:stCondLst>
                        <p:cond delay="0"/>
                      </p:stCondLst>
                      <p:childTnLst>
                        <p:par>
                          <p:cTn id="157" fill="hold">
                            <p:stCondLst>
                              <p:cond delay="0"/>
                            </p:stCondLst>
                            <p:childTnLst>
                              <p:par>
                                <p:cTn id="158" presetID="1" presetClass="exit" presetSubtype="0" fill="hold" nodeType="clickEffect">
                                  <p:stCondLst>
                                    <p:cond delay="0"/>
                                  </p:stCondLst>
                                  <p:childTnLst>
                                    <p:set>
                                      <p:cBhvr>
                                        <p:cTn id="159"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60" restart="whenNotActive" fill="hold" evtFilter="cancelBubble" nodeType="interactiveSeq">
                <p:stCondLst>
                  <p:cond evt="onClick" delay="0">
                    <p:tgtEl>
                      <p:spTgt spid="53"/>
                    </p:tgtEl>
                  </p:cond>
                </p:stCondLst>
                <p:endSync evt="end" delay="0">
                  <p:rtn val="all"/>
                </p:endSync>
                <p:childTnLst>
                  <p:par>
                    <p:cTn id="161" fill="hold">
                      <p:stCondLst>
                        <p:cond delay="0"/>
                      </p:stCondLst>
                      <p:childTnLst>
                        <p:par>
                          <p:cTn id="162" fill="hold">
                            <p:stCondLst>
                              <p:cond delay="0"/>
                            </p:stCondLst>
                            <p:childTnLst>
                              <p:par>
                                <p:cTn id="163" presetID="1" presetClass="exit" presetSubtype="0" fill="hold" nodeType="clickEffect">
                                  <p:stCondLst>
                                    <p:cond delay="0"/>
                                  </p:stCondLst>
                                  <p:childTnLst>
                                    <p:set>
                                      <p:cBhvr>
                                        <p:cTn id="164"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65" restart="whenNotActive" fill="hold" evtFilter="cancelBubble" nodeType="interactiveSeq">
                <p:stCondLst>
                  <p:cond evt="onClick" delay="0">
                    <p:tgtEl>
                      <p:spTgt spid="52"/>
                    </p:tgtEl>
                  </p:cond>
                </p:stCondLst>
                <p:endSync evt="end" delay="0">
                  <p:rtn val="all"/>
                </p:endSync>
                <p:childTnLst>
                  <p:par>
                    <p:cTn id="166" fill="hold">
                      <p:stCondLst>
                        <p:cond delay="0"/>
                      </p:stCondLst>
                      <p:childTnLst>
                        <p:par>
                          <p:cTn id="167" fill="hold">
                            <p:stCondLst>
                              <p:cond delay="0"/>
                            </p:stCondLst>
                            <p:childTnLst>
                              <p:par>
                                <p:cTn id="168" presetID="1" presetClass="entr" presetSubtype="0" fill="hold" nodeType="clickEffect">
                                  <p:stCondLst>
                                    <p:cond delay="0"/>
                                  </p:stCondLst>
                                  <p:childTnLst>
                                    <p:set>
                                      <p:cBhvr>
                                        <p:cTn id="169" dur="1" fill="hold">
                                          <p:stCondLst>
                                            <p:cond delay="0"/>
                                          </p:stCondLst>
                                        </p:cTn>
                                        <p:tgtEl>
                                          <p:spTgt spid="53"/>
                                        </p:tgtEl>
                                        <p:attrNameLst>
                                          <p:attrName>style.visibility</p:attrName>
                                        </p:attrNameLst>
                                      </p:cBhvr>
                                      <p:to>
                                        <p:strVal val="visible"/>
                                      </p:to>
                                    </p:set>
                                  </p:childTnLst>
                                </p:cTn>
                              </p:par>
                            </p:childTnLst>
                          </p:cTn>
                        </p:par>
                      </p:childTnLst>
                    </p:cTn>
                  </p:par>
                </p:childTnLst>
              </p:cTn>
              <p:nextCondLst>
                <p:cond evt="onClick" delay="0">
                  <p:tgtEl>
                    <p:spTgt spid="5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3" action="ppaction://hlinksldjump"/>
            <a:extLst>
              <a:ext uri="{FF2B5EF4-FFF2-40B4-BE49-F238E27FC236}">
                <a16:creationId xmlns:a16="http://schemas.microsoft.com/office/drawing/2014/main" id="{ED20709A-D904-D5D8-7CE8-224F3FE14199}"/>
              </a:ext>
            </a:extLst>
          </p:cNvPr>
          <p:cNvPicPr>
            <a:picLocks noChangeAspect="1"/>
          </p:cNvPicPr>
          <p:nvPr/>
        </p:nvPicPr>
        <p:blipFill>
          <a:blip r:embed="rId4"/>
          <a:stretch>
            <a:fillRect/>
          </a:stretch>
        </p:blipFill>
        <p:spPr>
          <a:xfrm>
            <a:off x="3131888" y="436030"/>
            <a:ext cx="1253066" cy="1253066"/>
          </a:xfrm>
          <a:prstGeom prst="rect">
            <a:avLst/>
          </a:prstGeom>
        </p:spPr>
      </p:pic>
      <p:pic>
        <p:nvPicPr>
          <p:cNvPr id="3" name="Picture 2">
            <a:hlinkClick r:id="rId5" action="ppaction://hlinksldjump"/>
            <a:extLst>
              <a:ext uri="{FF2B5EF4-FFF2-40B4-BE49-F238E27FC236}">
                <a16:creationId xmlns:a16="http://schemas.microsoft.com/office/drawing/2014/main" id="{2F9A3299-97E7-6D9D-1432-3175CB9190BD}"/>
              </a:ext>
            </a:extLst>
          </p:cNvPr>
          <p:cNvPicPr>
            <a:picLocks noChangeAspect="1"/>
          </p:cNvPicPr>
          <p:nvPr/>
        </p:nvPicPr>
        <p:blipFill>
          <a:blip r:embed="rId6"/>
          <a:stretch>
            <a:fillRect/>
          </a:stretch>
        </p:blipFill>
        <p:spPr>
          <a:xfrm>
            <a:off x="2770558" y="5189678"/>
            <a:ext cx="1362481" cy="1362481"/>
          </a:xfrm>
          <a:prstGeom prst="rect">
            <a:avLst/>
          </a:prstGeom>
        </p:spPr>
      </p:pic>
      <p:pic>
        <p:nvPicPr>
          <p:cNvPr id="4" name="Picture 3">
            <a:hlinkClick r:id="rId5" action="ppaction://hlinksldjump"/>
            <a:extLst>
              <a:ext uri="{FF2B5EF4-FFF2-40B4-BE49-F238E27FC236}">
                <a16:creationId xmlns:a16="http://schemas.microsoft.com/office/drawing/2014/main" id="{CD19A441-0FEE-9CC2-3A3F-99CE6F4A1931}"/>
              </a:ext>
            </a:extLst>
          </p:cNvPr>
          <p:cNvPicPr>
            <a:picLocks noChangeAspect="1"/>
          </p:cNvPicPr>
          <p:nvPr/>
        </p:nvPicPr>
        <p:blipFill>
          <a:blip r:embed="rId7"/>
          <a:stretch>
            <a:fillRect/>
          </a:stretch>
        </p:blipFill>
        <p:spPr>
          <a:xfrm>
            <a:off x="1223760" y="5189678"/>
            <a:ext cx="1362479" cy="1362479"/>
          </a:xfrm>
          <a:prstGeom prst="rect">
            <a:avLst/>
          </a:prstGeom>
        </p:spPr>
      </p:pic>
      <p:pic>
        <p:nvPicPr>
          <p:cNvPr id="5" name="Picture 4">
            <a:hlinkClick r:id="rId8" action="ppaction://hlinksldjump"/>
            <a:extLst>
              <a:ext uri="{FF2B5EF4-FFF2-40B4-BE49-F238E27FC236}">
                <a16:creationId xmlns:a16="http://schemas.microsoft.com/office/drawing/2014/main" id="{942943F3-A9E7-E5EA-570E-296EA1B12EEA}"/>
              </a:ext>
            </a:extLst>
          </p:cNvPr>
          <p:cNvPicPr>
            <a:picLocks noChangeAspect="1"/>
          </p:cNvPicPr>
          <p:nvPr/>
        </p:nvPicPr>
        <p:blipFill>
          <a:blip r:embed="rId9"/>
          <a:stretch>
            <a:fillRect/>
          </a:stretch>
        </p:blipFill>
        <p:spPr>
          <a:xfrm>
            <a:off x="1221543" y="101919"/>
            <a:ext cx="1811871" cy="1811871"/>
          </a:xfrm>
          <a:prstGeom prst="rect">
            <a:avLst/>
          </a:prstGeom>
        </p:spPr>
      </p:pic>
      <p:pic>
        <p:nvPicPr>
          <p:cNvPr id="6" name="Picture 5">
            <a:hlinkClick r:id="rId10" action="ppaction://hlinksldjump"/>
            <a:extLst>
              <a:ext uri="{FF2B5EF4-FFF2-40B4-BE49-F238E27FC236}">
                <a16:creationId xmlns:a16="http://schemas.microsoft.com/office/drawing/2014/main" id="{DF5B79E3-01E5-146E-9FE2-1FA4C4840E96}"/>
              </a:ext>
            </a:extLst>
          </p:cNvPr>
          <p:cNvPicPr>
            <a:picLocks noChangeAspect="1"/>
          </p:cNvPicPr>
          <p:nvPr/>
        </p:nvPicPr>
        <p:blipFill>
          <a:blip r:embed="rId11"/>
          <a:stretch>
            <a:fillRect/>
          </a:stretch>
        </p:blipFill>
        <p:spPr>
          <a:xfrm>
            <a:off x="9842099" y="3586155"/>
            <a:ext cx="1253066" cy="1253066"/>
          </a:xfrm>
          <a:prstGeom prst="rect">
            <a:avLst/>
          </a:prstGeom>
        </p:spPr>
      </p:pic>
      <p:pic>
        <p:nvPicPr>
          <p:cNvPr id="7" name="Picture 6">
            <a:hlinkClick r:id="rId12" action="ppaction://hlinksldjump"/>
            <a:extLst>
              <a:ext uri="{FF2B5EF4-FFF2-40B4-BE49-F238E27FC236}">
                <a16:creationId xmlns:a16="http://schemas.microsoft.com/office/drawing/2014/main" id="{9946E083-8EE7-6CB3-2403-0B8CA0231AAF}"/>
              </a:ext>
            </a:extLst>
          </p:cNvPr>
          <p:cNvPicPr>
            <a:picLocks noChangeAspect="1"/>
          </p:cNvPicPr>
          <p:nvPr/>
        </p:nvPicPr>
        <p:blipFill>
          <a:blip r:embed="rId13"/>
          <a:stretch>
            <a:fillRect/>
          </a:stretch>
        </p:blipFill>
        <p:spPr>
          <a:xfrm>
            <a:off x="9286766" y="4557934"/>
            <a:ext cx="1994223" cy="1994223"/>
          </a:xfrm>
          <a:prstGeom prst="rect">
            <a:avLst/>
          </a:prstGeom>
        </p:spPr>
      </p:pic>
      <p:pic>
        <p:nvPicPr>
          <p:cNvPr id="8" name="Picture 7">
            <a:hlinkClick r:id="rId14" action="ppaction://hlinksldjump"/>
            <a:extLst>
              <a:ext uri="{FF2B5EF4-FFF2-40B4-BE49-F238E27FC236}">
                <a16:creationId xmlns:a16="http://schemas.microsoft.com/office/drawing/2014/main" id="{1F0BE6E5-249C-1DAB-4143-A6D95069B7AB}"/>
              </a:ext>
            </a:extLst>
          </p:cNvPr>
          <p:cNvPicPr>
            <a:picLocks noChangeAspect="1"/>
          </p:cNvPicPr>
          <p:nvPr/>
        </p:nvPicPr>
        <p:blipFill>
          <a:blip r:embed="rId15"/>
          <a:stretch>
            <a:fillRect/>
          </a:stretch>
        </p:blipFill>
        <p:spPr>
          <a:xfrm>
            <a:off x="7689208" y="414504"/>
            <a:ext cx="1362481" cy="1362481"/>
          </a:xfrm>
          <a:prstGeom prst="rect">
            <a:avLst/>
          </a:prstGeom>
        </p:spPr>
      </p:pic>
      <p:pic>
        <p:nvPicPr>
          <p:cNvPr id="9" name="Picture 8">
            <a:hlinkClick r:id="rId16" action="ppaction://hlinksldjump"/>
            <a:extLst>
              <a:ext uri="{FF2B5EF4-FFF2-40B4-BE49-F238E27FC236}">
                <a16:creationId xmlns:a16="http://schemas.microsoft.com/office/drawing/2014/main" id="{9AEE7D23-FD99-C42D-9B3A-338D8E12BD82}"/>
              </a:ext>
            </a:extLst>
          </p:cNvPr>
          <p:cNvPicPr>
            <a:picLocks noChangeAspect="1"/>
          </p:cNvPicPr>
          <p:nvPr/>
        </p:nvPicPr>
        <p:blipFill>
          <a:blip r:embed="rId17"/>
          <a:stretch>
            <a:fillRect/>
          </a:stretch>
        </p:blipFill>
        <p:spPr>
          <a:xfrm>
            <a:off x="9182384" y="481431"/>
            <a:ext cx="1319430" cy="1319430"/>
          </a:xfrm>
          <a:prstGeom prst="rect">
            <a:avLst/>
          </a:prstGeom>
        </p:spPr>
      </p:pic>
      <p:sp>
        <p:nvSpPr>
          <p:cNvPr id="10" name="Oval 9">
            <a:extLst>
              <a:ext uri="{FF2B5EF4-FFF2-40B4-BE49-F238E27FC236}">
                <a16:creationId xmlns:a16="http://schemas.microsoft.com/office/drawing/2014/main" id="{FD270AB3-5452-857A-635A-D9D3FAE971D4}"/>
              </a:ext>
            </a:extLst>
          </p:cNvPr>
          <p:cNvSpPr/>
          <p:nvPr/>
        </p:nvSpPr>
        <p:spPr>
          <a:xfrm>
            <a:off x="1711389" y="4870950"/>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770CC14-EFF3-FE49-BC41-1B5B4025B351}"/>
              </a:ext>
            </a:extLst>
          </p:cNvPr>
          <p:cNvPicPr>
            <a:picLocks noChangeAspect="1"/>
          </p:cNvPicPr>
          <p:nvPr/>
        </p:nvPicPr>
        <p:blipFill>
          <a:blip r:embed="rId18"/>
          <a:stretch>
            <a:fillRect/>
          </a:stretch>
        </p:blipFill>
        <p:spPr>
          <a:xfrm>
            <a:off x="1498209" y="4294466"/>
            <a:ext cx="745087" cy="745087"/>
          </a:xfrm>
          <a:prstGeom prst="rect">
            <a:avLst/>
          </a:prstGeom>
        </p:spPr>
      </p:pic>
      <p:sp>
        <p:nvSpPr>
          <p:cNvPr id="12" name="Oval 11">
            <a:extLst>
              <a:ext uri="{FF2B5EF4-FFF2-40B4-BE49-F238E27FC236}">
                <a16:creationId xmlns:a16="http://schemas.microsoft.com/office/drawing/2014/main" id="{F01DB794-F123-7AF0-B5E3-54C3B3FF468F}"/>
              </a:ext>
            </a:extLst>
          </p:cNvPr>
          <p:cNvSpPr/>
          <p:nvPr/>
        </p:nvSpPr>
        <p:spPr>
          <a:xfrm>
            <a:off x="3287048" y="4870950"/>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6B4370F-B046-C347-727E-92C6D9390E95}"/>
              </a:ext>
            </a:extLst>
          </p:cNvPr>
          <p:cNvPicPr>
            <a:picLocks noChangeAspect="1"/>
          </p:cNvPicPr>
          <p:nvPr/>
        </p:nvPicPr>
        <p:blipFill>
          <a:blip r:embed="rId18"/>
          <a:stretch>
            <a:fillRect/>
          </a:stretch>
        </p:blipFill>
        <p:spPr>
          <a:xfrm>
            <a:off x="3073868" y="4294466"/>
            <a:ext cx="745087" cy="745087"/>
          </a:xfrm>
          <a:prstGeom prst="rect">
            <a:avLst/>
          </a:prstGeom>
        </p:spPr>
      </p:pic>
      <p:sp>
        <p:nvSpPr>
          <p:cNvPr id="14" name="Oval 13">
            <a:extLst>
              <a:ext uri="{FF2B5EF4-FFF2-40B4-BE49-F238E27FC236}">
                <a16:creationId xmlns:a16="http://schemas.microsoft.com/office/drawing/2014/main" id="{01C9BD80-A89C-0047-366B-5757D44CD8F4}"/>
              </a:ext>
            </a:extLst>
          </p:cNvPr>
          <p:cNvSpPr/>
          <p:nvPr/>
        </p:nvSpPr>
        <p:spPr>
          <a:xfrm>
            <a:off x="2238651" y="2217374"/>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136B39F-254A-BA84-8F67-1C8EA09A139C}"/>
              </a:ext>
            </a:extLst>
          </p:cNvPr>
          <p:cNvPicPr>
            <a:picLocks noChangeAspect="1"/>
          </p:cNvPicPr>
          <p:nvPr/>
        </p:nvPicPr>
        <p:blipFill>
          <a:blip r:embed="rId18"/>
          <a:stretch>
            <a:fillRect/>
          </a:stretch>
        </p:blipFill>
        <p:spPr>
          <a:xfrm>
            <a:off x="2025471" y="1640890"/>
            <a:ext cx="745087" cy="745087"/>
          </a:xfrm>
          <a:prstGeom prst="rect">
            <a:avLst/>
          </a:prstGeom>
        </p:spPr>
      </p:pic>
      <p:sp>
        <p:nvSpPr>
          <p:cNvPr id="16" name="Oval 15">
            <a:extLst>
              <a:ext uri="{FF2B5EF4-FFF2-40B4-BE49-F238E27FC236}">
                <a16:creationId xmlns:a16="http://schemas.microsoft.com/office/drawing/2014/main" id="{B8E0AAC1-A342-51C8-CB65-06C859EA141F}"/>
              </a:ext>
            </a:extLst>
          </p:cNvPr>
          <p:cNvSpPr/>
          <p:nvPr/>
        </p:nvSpPr>
        <p:spPr>
          <a:xfrm>
            <a:off x="4455360" y="1147532"/>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51468C18-127E-CB42-5C1D-C5775FAFB273}"/>
              </a:ext>
            </a:extLst>
          </p:cNvPr>
          <p:cNvPicPr>
            <a:picLocks noChangeAspect="1"/>
          </p:cNvPicPr>
          <p:nvPr/>
        </p:nvPicPr>
        <p:blipFill>
          <a:blip r:embed="rId18"/>
          <a:stretch>
            <a:fillRect/>
          </a:stretch>
        </p:blipFill>
        <p:spPr>
          <a:xfrm>
            <a:off x="4242180" y="571048"/>
            <a:ext cx="745087" cy="745087"/>
          </a:xfrm>
          <a:prstGeom prst="rect">
            <a:avLst/>
          </a:prstGeom>
        </p:spPr>
      </p:pic>
      <p:sp>
        <p:nvSpPr>
          <p:cNvPr id="18" name="Oval 17">
            <a:extLst>
              <a:ext uri="{FF2B5EF4-FFF2-40B4-BE49-F238E27FC236}">
                <a16:creationId xmlns:a16="http://schemas.microsoft.com/office/drawing/2014/main" id="{A240B0E2-CB48-C5BE-6442-53986977E626}"/>
              </a:ext>
            </a:extLst>
          </p:cNvPr>
          <p:cNvSpPr/>
          <p:nvPr/>
        </p:nvSpPr>
        <p:spPr>
          <a:xfrm>
            <a:off x="7091953" y="1608382"/>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DEB055AC-7A43-C107-E871-0C1380FE6AC4}"/>
              </a:ext>
            </a:extLst>
          </p:cNvPr>
          <p:cNvPicPr>
            <a:picLocks noChangeAspect="1"/>
          </p:cNvPicPr>
          <p:nvPr/>
        </p:nvPicPr>
        <p:blipFill>
          <a:blip r:embed="rId18"/>
          <a:stretch>
            <a:fillRect/>
          </a:stretch>
        </p:blipFill>
        <p:spPr>
          <a:xfrm>
            <a:off x="6878773" y="1031898"/>
            <a:ext cx="745087" cy="745087"/>
          </a:xfrm>
          <a:prstGeom prst="rect">
            <a:avLst/>
          </a:prstGeom>
        </p:spPr>
      </p:pic>
      <p:sp>
        <p:nvSpPr>
          <p:cNvPr id="20" name="Oval 19">
            <a:extLst>
              <a:ext uri="{FF2B5EF4-FFF2-40B4-BE49-F238E27FC236}">
                <a16:creationId xmlns:a16="http://schemas.microsoft.com/office/drawing/2014/main" id="{E8309DFA-09FA-7235-6BDD-5149B3650A19}"/>
              </a:ext>
            </a:extLst>
          </p:cNvPr>
          <p:cNvSpPr/>
          <p:nvPr/>
        </p:nvSpPr>
        <p:spPr>
          <a:xfrm>
            <a:off x="10749082" y="1581316"/>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895633F4-C99B-B4F2-6AE9-692D910BEECB}"/>
              </a:ext>
            </a:extLst>
          </p:cNvPr>
          <p:cNvPicPr>
            <a:picLocks noChangeAspect="1"/>
          </p:cNvPicPr>
          <p:nvPr/>
        </p:nvPicPr>
        <p:blipFill>
          <a:blip r:embed="rId18"/>
          <a:stretch>
            <a:fillRect/>
          </a:stretch>
        </p:blipFill>
        <p:spPr>
          <a:xfrm>
            <a:off x="10535902" y="1004832"/>
            <a:ext cx="745087" cy="745087"/>
          </a:xfrm>
          <a:prstGeom prst="rect">
            <a:avLst/>
          </a:prstGeom>
        </p:spPr>
      </p:pic>
      <p:sp>
        <p:nvSpPr>
          <p:cNvPr id="22" name="Oval 21">
            <a:extLst>
              <a:ext uri="{FF2B5EF4-FFF2-40B4-BE49-F238E27FC236}">
                <a16:creationId xmlns:a16="http://schemas.microsoft.com/office/drawing/2014/main" id="{E5F2EA60-B335-43E3-1148-2561EE2C5647}"/>
              </a:ext>
            </a:extLst>
          </p:cNvPr>
          <p:cNvSpPr/>
          <p:nvPr/>
        </p:nvSpPr>
        <p:spPr>
          <a:xfrm>
            <a:off x="9499946" y="3822101"/>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D850E605-80E7-C0A9-A28B-D8E755589E71}"/>
              </a:ext>
            </a:extLst>
          </p:cNvPr>
          <p:cNvPicPr>
            <a:picLocks noChangeAspect="1"/>
          </p:cNvPicPr>
          <p:nvPr/>
        </p:nvPicPr>
        <p:blipFill>
          <a:blip r:embed="rId18"/>
          <a:stretch>
            <a:fillRect/>
          </a:stretch>
        </p:blipFill>
        <p:spPr>
          <a:xfrm>
            <a:off x="9286766" y="3245617"/>
            <a:ext cx="745087" cy="745087"/>
          </a:xfrm>
          <a:prstGeom prst="rect">
            <a:avLst/>
          </a:prstGeom>
        </p:spPr>
      </p:pic>
      <p:pic>
        <p:nvPicPr>
          <p:cNvPr id="26" name="Picture 25">
            <a:extLst>
              <a:ext uri="{FF2B5EF4-FFF2-40B4-BE49-F238E27FC236}">
                <a16:creationId xmlns:a16="http://schemas.microsoft.com/office/drawing/2014/main" id="{D7A21320-D923-C4DD-8551-7795B959EBAC}"/>
              </a:ext>
            </a:extLst>
          </p:cNvPr>
          <p:cNvPicPr>
            <a:picLocks noChangeAspect="1"/>
          </p:cNvPicPr>
          <p:nvPr/>
        </p:nvPicPr>
        <p:blipFill>
          <a:blip r:embed="rId19"/>
          <a:stretch>
            <a:fillRect/>
          </a:stretch>
        </p:blipFill>
        <p:spPr>
          <a:xfrm rot="20541453">
            <a:off x="1391214" y="367496"/>
            <a:ext cx="1480706" cy="1480706"/>
          </a:xfrm>
          <a:prstGeom prst="rect">
            <a:avLst/>
          </a:prstGeom>
        </p:spPr>
      </p:pic>
      <p:sp>
        <p:nvSpPr>
          <p:cNvPr id="27" name="TextBox 26">
            <a:hlinkClick r:id="" action="ppaction://hlinkshowjump?jump=nextslide"/>
            <a:extLst>
              <a:ext uri="{FF2B5EF4-FFF2-40B4-BE49-F238E27FC236}">
                <a16:creationId xmlns:a16="http://schemas.microsoft.com/office/drawing/2014/main" id="{5BC038D5-55F7-8E2F-3462-ECFED4051A69}"/>
              </a:ext>
            </a:extLst>
          </p:cNvPr>
          <p:cNvSpPr txBox="1"/>
          <p:nvPr/>
        </p:nvSpPr>
        <p:spPr>
          <a:xfrm>
            <a:off x="11122291" y="103486"/>
            <a:ext cx="1069709" cy="584775"/>
          </a:xfrm>
          <a:prstGeom prst="rect">
            <a:avLst/>
          </a:prstGeom>
          <a:noFill/>
        </p:spPr>
        <p:txBody>
          <a:bodyPr wrap="square" rtlCol="0">
            <a:spAutoFit/>
          </a:bodyPr>
          <a:lstStyle/>
          <a:p>
            <a:pPr algn="ctr"/>
            <a:r>
              <a:rPr lang="en-US" sz="1600" dirty="0">
                <a:solidFill>
                  <a:schemeClr val="bg1">
                    <a:lumMod val="50000"/>
                  </a:schemeClr>
                </a:solidFill>
                <a:latin typeface="Gill Sans Ultra Bold" panose="020B0A02020104020203" pitchFamily="34" charset="77"/>
              </a:rPr>
              <a:t>SKIP TOWN</a:t>
            </a:r>
          </a:p>
        </p:txBody>
      </p:sp>
      <p:pic>
        <p:nvPicPr>
          <p:cNvPr id="28" name="Picture 27">
            <a:extLst>
              <a:ext uri="{FF2B5EF4-FFF2-40B4-BE49-F238E27FC236}">
                <a16:creationId xmlns:a16="http://schemas.microsoft.com/office/drawing/2014/main" id="{0EB3A311-EF96-292B-CB81-F422373CE1B3}"/>
              </a:ext>
            </a:extLst>
          </p:cNvPr>
          <p:cNvPicPr>
            <a:picLocks noChangeAspect="1"/>
          </p:cNvPicPr>
          <p:nvPr/>
        </p:nvPicPr>
        <p:blipFill>
          <a:blip r:embed="rId19"/>
          <a:stretch>
            <a:fillRect/>
          </a:stretch>
        </p:blipFill>
        <p:spPr>
          <a:xfrm rot="20541453">
            <a:off x="3031681" y="319538"/>
            <a:ext cx="1480706" cy="1480706"/>
          </a:xfrm>
          <a:prstGeom prst="rect">
            <a:avLst/>
          </a:prstGeom>
        </p:spPr>
      </p:pic>
      <p:pic>
        <p:nvPicPr>
          <p:cNvPr id="29" name="Picture 28">
            <a:extLst>
              <a:ext uri="{FF2B5EF4-FFF2-40B4-BE49-F238E27FC236}">
                <a16:creationId xmlns:a16="http://schemas.microsoft.com/office/drawing/2014/main" id="{C209506A-3A67-46C9-768A-00C4F6F720A9}"/>
              </a:ext>
            </a:extLst>
          </p:cNvPr>
          <p:cNvPicPr>
            <a:picLocks noChangeAspect="1"/>
          </p:cNvPicPr>
          <p:nvPr/>
        </p:nvPicPr>
        <p:blipFill>
          <a:blip r:embed="rId19"/>
          <a:stretch>
            <a:fillRect/>
          </a:stretch>
        </p:blipFill>
        <p:spPr>
          <a:xfrm rot="20541453">
            <a:off x="7630094" y="407179"/>
            <a:ext cx="1480706" cy="1480706"/>
          </a:xfrm>
          <a:prstGeom prst="rect">
            <a:avLst/>
          </a:prstGeom>
        </p:spPr>
      </p:pic>
      <p:pic>
        <p:nvPicPr>
          <p:cNvPr id="30" name="Picture 29">
            <a:hlinkClick r:id="rId16" action="ppaction://hlinksldjump"/>
            <a:extLst>
              <a:ext uri="{FF2B5EF4-FFF2-40B4-BE49-F238E27FC236}">
                <a16:creationId xmlns:a16="http://schemas.microsoft.com/office/drawing/2014/main" id="{18DE9A09-F17A-2ABB-5794-C563810A5241}"/>
              </a:ext>
            </a:extLst>
          </p:cNvPr>
          <p:cNvPicPr>
            <a:picLocks noChangeAspect="1"/>
          </p:cNvPicPr>
          <p:nvPr/>
        </p:nvPicPr>
        <p:blipFill>
          <a:blip r:embed="rId19"/>
          <a:stretch>
            <a:fillRect/>
          </a:stretch>
        </p:blipFill>
        <p:spPr>
          <a:xfrm rot="20541453">
            <a:off x="9160734" y="329706"/>
            <a:ext cx="1480706" cy="1480706"/>
          </a:xfrm>
          <a:prstGeom prst="rect">
            <a:avLst/>
          </a:prstGeom>
        </p:spPr>
      </p:pic>
      <p:pic>
        <p:nvPicPr>
          <p:cNvPr id="31" name="Picture 30">
            <a:extLst>
              <a:ext uri="{FF2B5EF4-FFF2-40B4-BE49-F238E27FC236}">
                <a16:creationId xmlns:a16="http://schemas.microsoft.com/office/drawing/2014/main" id="{CC0F74A0-AC58-E95B-3A21-CD3479C2B0C9}"/>
              </a:ext>
            </a:extLst>
          </p:cNvPr>
          <p:cNvPicPr>
            <a:picLocks noChangeAspect="1"/>
          </p:cNvPicPr>
          <p:nvPr/>
        </p:nvPicPr>
        <p:blipFill>
          <a:blip r:embed="rId19"/>
          <a:stretch>
            <a:fillRect/>
          </a:stretch>
        </p:blipFill>
        <p:spPr>
          <a:xfrm rot="20541453">
            <a:off x="9718843" y="3400477"/>
            <a:ext cx="1480706" cy="1480706"/>
          </a:xfrm>
          <a:prstGeom prst="rect">
            <a:avLst/>
          </a:prstGeom>
        </p:spPr>
      </p:pic>
      <p:pic>
        <p:nvPicPr>
          <p:cNvPr id="33" name="Picture 32">
            <a:extLst>
              <a:ext uri="{FF2B5EF4-FFF2-40B4-BE49-F238E27FC236}">
                <a16:creationId xmlns:a16="http://schemas.microsoft.com/office/drawing/2014/main" id="{89CC8783-29F0-BB76-CAD8-B447106C3C72}"/>
              </a:ext>
            </a:extLst>
          </p:cNvPr>
          <p:cNvPicPr>
            <a:picLocks noChangeAspect="1"/>
          </p:cNvPicPr>
          <p:nvPr/>
        </p:nvPicPr>
        <p:blipFill>
          <a:blip r:embed="rId19"/>
          <a:stretch>
            <a:fillRect/>
          </a:stretch>
        </p:blipFill>
        <p:spPr>
          <a:xfrm rot="20541453">
            <a:off x="9513412" y="4949317"/>
            <a:ext cx="1480706" cy="1480706"/>
          </a:xfrm>
          <a:prstGeom prst="rect">
            <a:avLst/>
          </a:prstGeom>
        </p:spPr>
      </p:pic>
      <p:pic>
        <p:nvPicPr>
          <p:cNvPr id="34" name="Picture 33">
            <a:extLst>
              <a:ext uri="{FF2B5EF4-FFF2-40B4-BE49-F238E27FC236}">
                <a16:creationId xmlns:a16="http://schemas.microsoft.com/office/drawing/2014/main" id="{B2ED845F-4791-92F8-9F9F-AA8F11D74D3D}"/>
              </a:ext>
            </a:extLst>
          </p:cNvPr>
          <p:cNvPicPr>
            <a:picLocks noChangeAspect="1"/>
          </p:cNvPicPr>
          <p:nvPr/>
        </p:nvPicPr>
        <p:blipFill>
          <a:blip r:embed="rId19"/>
          <a:stretch>
            <a:fillRect/>
          </a:stretch>
        </p:blipFill>
        <p:spPr>
          <a:xfrm rot="20541453">
            <a:off x="2675421" y="5057756"/>
            <a:ext cx="1480706" cy="1480706"/>
          </a:xfrm>
          <a:prstGeom prst="rect">
            <a:avLst/>
          </a:prstGeom>
        </p:spPr>
      </p:pic>
      <p:pic>
        <p:nvPicPr>
          <p:cNvPr id="35" name="Picture 34">
            <a:extLst>
              <a:ext uri="{FF2B5EF4-FFF2-40B4-BE49-F238E27FC236}">
                <a16:creationId xmlns:a16="http://schemas.microsoft.com/office/drawing/2014/main" id="{840D16F6-18EF-D24D-F423-48D0DCF2DC86}"/>
              </a:ext>
            </a:extLst>
          </p:cNvPr>
          <p:cNvPicPr>
            <a:picLocks noChangeAspect="1"/>
          </p:cNvPicPr>
          <p:nvPr/>
        </p:nvPicPr>
        <p:blipFill>
          <a:blip r:embed="rId19"/>
          <a:stretch>
            <a:fillRect/>
          </a:stretch>
        </p:blipFill>
        <p:spPr>
          <a:xfrm rot="20541453">
            <a:off x="1130398" y="5085813"/>
            <a:ext cx="1480706" cy="1480706"/>
          </a:xfrm>
          <a:prstGeom prst="rect">
            <a:avLst/>
          </a:prstGeom>
        </p:spPr>
      </p:pic>
      <p:sp>
        <p:nvSpPr>
          <p:cNvPr id="36" name="Oval 35">
            <a:extLst>
              <a:ext uri="{FF2B5EF4-FFF2-40B4-BE49-F238E27FC236}">
                <a16:creationId xmlns:a16="http://schemas.microsoft.com/office/drawing/2014/main" id="{C56E3967-2576-E61A-239A-5CE7CE62F8A2}"/>
              </a:ext>
            </a:extLst>
          </p:cNvPr>
          <p:cNvSpPr/>
          <p:nvPr/>
        </p:nvSpPr>
        <p:spPr>
          <a:xfrm>
            <a:off x="11756845" y="5935382"/>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A780CB4C-66EA-7E79-F408-FC58CB620ED0}"/>
              </a:ext>
            </a:extLst>
          </p:cNvPr>
          <p:cNvPicPr>
            <a:picLocks noChangeAspect="1"/>
          </p:cNvPicPr>
          <p:nvPr/>
        </p:nvPicPr>
        <p:blipFill>
          <a:blip r:embed="rId18"/>
          <a:stretch>
            <a:fillRect/>
          </a:stretch>
        </p:blipFill>
        <p:spPr>
          <a:xfrm>
            <a:off x="11543665" y="5349659"/>
            <a:ext cx="745087" cy="745087"/>
          </a:xfrm>
          <a:prstGeom prst="rect">
            <a:avLst/>
          </a:prstGeom>
        </p:spPr>
      </p:pic>
    </p:spTree>
    <p:extLst>
      <p:ext uri="{BB962C8B-B14F-4D97-AF65-F5344CB8AC3E}">
        <p14:creationId xmlns:p14="http://schemas.microsoft.com/office/powerpoint/2010/main" val="4650555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2" restart="whenNotActive" fill="hold" evtFilter="cancelBubble" nodeType="interactiveSeq">
                <p:stCondLst>
                  <p:cond evt="onClick" delay="0">
                    <p:tgtEl>
                      <p:spTgt spid="12"/>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2" restart="whenNotActive" fill="hold" evtFilter="cancelBubble" nodeType="interactiveSeq">
                <p:stCondLst>
                  <p:cond evt="onClick" delay="0">
                    <p:tgtEl>
                      <p:spTgt spid="14"/>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27" restart="whenNotActive" fill="hold" evtFilter="cancelBubble" nodeType="interactiveSeq">
                <p:stCondLst>
                  <p:cond evt="onClick" delay="0">
                    <p:tgtEl>
                      <p:spTgt spid="15"/>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2" restart="whenNotActive" fill="hold" evtFilter="cancelBubble" nodeType="interactiveSeq">
                <p:stCondLst>
                  <p:cond evt="onClick" delay="0">
                    <p:tgtEl>
                      <p:spTgt spid="16"/>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7" restart="whenNotActive" fill="hold" evtFilter="cancelBubble" nodeType="interactiveSeq">
                <p:stCondLst>
                  <p:cond evt="onClick" delay="0">
                    <p:tgtEl>
                      <p:spTgt spid="17"/>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2" restart="whenNotActive" fill="hold" evtFilter="cancelBubble" nodeType="interactiveSeq">
                <p:stCondLst>
                  <p:cond evt="onClick" delay="0">
                    <p:tgtEl>
                      <p:spTgt spid="18"/>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52" restart="whenNotActive" fill="hold" evtFilter="cancelBubble" nodeType="interactiveSeq">
                <p:stCondLst>
                  <p:cond evt="onClick" delay="0">
                    <p:tgtEl>
                      <p:spTgt spid="20"/>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57" restart="whenNotActive" fill="hold" evtFilter="cancelBubble" nodeType="interactiveSeq">
                <p:stCondLst>
                  <p:cond evt="onClick" delay="0">
                    <p:tgtEl>
                      <p:spTgt spid="21"/>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2" restart="whenNotActive" fill="hold" evtFilter="cancelBubble" nodeType="interactiveSeq">
                <p:stCondLst>
                  <p:cond evt="onClick" delay="0">
                    <p:tgtEl>
                      <p:spTgt spid="22"/>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67" restart="whenNotActive" fill="hold" evtFilter="cancelBubble" nodeType="interactiveSeq">
                <p:stCondLst>
                  <p:cond evt="onClick" delay="0">
                    <p:tgtEl>
                      <p:spTgt spid="23"/>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72" restart="whenNotActive" fill="hold" evtFilter="cancelBubble" nodeType="interactiveSeq">
                <p:stCondLst>
                  <p:cond evt="onClick" delay="0">
                    <p:tgtEl>
                      <p:spTgt spid="5"/>
                    </p:tgtEl>
                  </p:cond>
                </p:stCondLst>
                <p:endSync evt="end" delay="0">
                  <p:rtn val="all"/>
                </p:endSync>
                <p:childTnLst>
                  <p:par>
                    <p:cTn id="73" fill="hold">
                      <p:stCondLst>
                        <p:cond delay="0"/>
                      </p:stCondLst>
                      <p:childTnLst>
                        <p:par>
                          <p:cTn id="74" fill="hold">
                            <p:stCondLst>
                              <p:cond delay="0"/>
                            </p:stCondLst>
                            <p:childTnLst>
                              <p:par>
                                <p:cTn id="75" presetID="30" presetClass="entr" presetSubtype="0" fill="hold"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800" decel="100000"/>
                                        <p:tgtEl>
                                          <p:spTgt spid="26"/>
                                        </p:tgtEl>
                                      </p:cBhvr>
                                    </p:animEffect>
                                    <p:anim calcmode="lin" valueType="num">
                                      <p:cBhvr>
                                        <p:cTn id="78" dur="800" decel="100000" fill="hold"/>
                                        <p:tgtEl>
                                          <p:spTgt spid="26"/>
                                        </p:tgtEl>
                                        <p:attrNameLst>
                                          <p:attrName>style.rotation</p:attrName>
                                        </p:attrNameLst>
                                      </p:cBhvr>
                                      <p:tavLst>
                                        <p:tav tm="0">
                                          <p:val>
                                            <p:fltVal val="-90"/>
                                          </p:val>
                                        </p:tav>
                                        <p:tav tm="100000">
                                          <p:val>
                                            <p:fltVal val="0"/>
                                          </p:val>
                                        </p:tav>
                                      </p:tavLst>
                                    </p:anim>
                                    <p:anim calcmode="lin" valueType="num">
                                      <p:cBhvr>
                                        <p:cTn id="79" dur="800" decel="100000" fill="hold"/>
                                        <p:tgtEl>
                                          <p:spTgt spid="26"/>
                                        </p:tgtEl>
                                        <p:attrNameLst>
                                          <p:attrName>ppt_x</p:attrName>
                                        </p:attrNameLst>
                                      </p:cBhvr>
                                      <p:tavLst>
                                        <p:tav tm="0">
                                          <p:val>
                                            <p:strVal val="#ppt_x+0.4"/>
                                          </p:val>
                                        </p:tav>
                                        <p:tav tm="100000">
                                          <p:val>
                                            <p:strVal val="#ppt_x-0.05"/>
                                          </p:val>
                                        </p:tav>
                                      </p:tavLst>
                                    </p:anim>
                                    <p:anim calcmode="lin" valueType="num">
                                      <p:cBhvr>
                                        <p:cTn id="80" dur="800" decel="100000" fill="hold"/>
                                        <p:tgtEl>
                                          <p:spTgt spid="26"/>
                                        </p:tgtEl>
                                        <p:attrNameLst>
                                          <p:attrName>ppt_y</p:attrName>
                                        </p:attrNameLst>
                                      </p:cBhvr>
                                      <p:tavLst>
                                        <p:tav tm="0">
                                          <p:val>
                                            <p:strVal val="#ppt_y-0.4"/>
                                          </p:val>
                                        </p:tav>
                                        <p:tav tm="100000">
                                          <p:val>
                                            <p:strVal val="#ppt_y+0.1"/>
                                          </p:val>
                                        </p:tav>
                                      </p:tavLst>
                                    </p:anim>
                                    <p:anim calcmode="lin" valueType="num">
                                      <p:cBhvr>
                                        <p:cTn id="81" dur="200" accel="100000" fill="hold">
                                          <p:stCondLst>
                                            <p:cond delay="800"/>
                                          </p:stCondLst>
                                        </p:cTn>
                                        <p:tgtEl>
                                          <p:spTgt spid="26"/>
                                        </p:tgtEl>
                                        <p:attrNameLst>
                                          <p:attrName>ppt_x</p:attrName>
                                        </p:attrNameLst>
                                      </p:cBhvr>
                                      <p:tavLst>
                                        <p:tav tm="0">
                                          <p:val>
                                            <p:strVal val="#ppt_x-0.05"/>
                                          </p:val>
                                        </p:tav>
                                        <p:tav tm="100000">
                                          <p:val>
                                            <p:strVal val="#ppt_x"/>
                                          </p:val>
                                        </p:tav>
                                      </p:tavLst>
                                    </p:anim>
                                    <p:anim calcmode="lin" valueType="num">
                                      <p:cBhvr>
                                        <p:cTn id="82" dur="200" accel="100000" fill="hold">
                                          <p:stCondLst>
                                            <p:cond delay="800"/>
                                          </p:stCondLst>
                                        </p:cTn>
                                        <p:tgtEl>
                                          <p:spTgt spid="26"/>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5"/>
                  </p:tgtEl>
                </p:cond>
              </p:nextCondLst>
            </p:seq>
            <p:seq concurrent="1" nextAc="seek">
              <p:cTn id="83" restart="whenNotActive" fill="hold" evtFilter="cancelBubble" nodeType="interactiveSeq">
                <p:stCondLst>
                  <p:cond evt="onClick" delay="0">
                    <p:tgtEl>
                      <p:spTgt spid="2"/>
                    </p:tgtEl>
                  </p:cond>
                </p:stCondLst>
                <p:endSync evt="end" delay="0">
                  <p:rtn val="all"/>
                </p:endSync>
                <p:childTnLst>
                  <p:par>
                    <p:cTn id="84" fill="hold">
                      <p:stCondLst>
                        <p:cond delay="0"/>
                      </p:stCondLst>
                      <p:childTnLst>
                        <p:par>
                          <p:cTn id="85" fill="hold">
                            <p:stCondLst>
                              <p:cond delay="0"/>
                            </p:stCondLst>
                            <p:childTnLst>
                              <p:par>
                                <p:cTn id="86" presetID="30" presetClass="entr" presetSubtype="0" fill="hold"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fade">
                                      <p:cBhvr>
                                        <p:cTn id="88" dur="800" decel="100000"/>
                                        <p:tgtEl>
                                          <p:spTgt spid="28"/>
                                        </p:tgtEl>
                                      </p:cBhvr>
                                    </p:animEffect>
                                    <p:anim calcmode="lin" valueType="num">
                                      <p:cBhvr>
                                        <p:cTn id="89" dur="800" decel="100000" fill="hold"/>
                                        <p:tgtEl>
                                          <p:spTgt spid="28"/>
                                        </p:tgtEl>
                                        <p:attrNameLst>
                                          <p:attrName>style.rotation</p:attrName>
                                        </p:attrNameLst>
                                      </p:cBhvr>
                                      <p:tavLst>
                                        <p:tav tm="0">
                                          <p:val>
                                            <p:fltVal val="-90"/>
                                          </p:val>
                                        </p:tav>
                                        <p:tav tm="100000">
                                          <p:val>
                                            <p:fltVal val="0"/>
                                          </p:val>
                                        </p:tav>
                                      </p:tavLst>
                                    </p:anim>
                                    <p:anim calcmode="lin" valueType="num">
                                      <p:cBhvr>
                                        <p:cTn id="90" dur="800" decel="100000" fill="hold"/>
                                        <p:tgtEl>
                                          <p:spTgt spid="28"/>
                                        </p:tgtEl>
                                        <p:attrNameLst>
                                          <p:attrName>ppt_x</p:attrName>
                                        </p:attrNameLst>
                                      </p:cBhvr>
                                      <p:tavLst>
                                        <p:tav tm="0">
                                          <p:val>
                                            <p:strVal val="#ppt_x+0.4"/>
                                          </p:val>
                                        </p:tav>
                                        <p:tav tm="100000">
                                          <p:val>
                                            <p:strVal val="#ppt_x-0.05"/>
                                          </p:val>
                                        </p:tav>
                                      </p:tavLst>
                                    </p:anim>
                                    <p:anim calcmode="lin" valueType="num">
                                      <p:cBhvr>
                                        <p:cTn id="91" dur="800" decel="100000" fill="hold"/>
                                        <p:tgtEl>
                                          <p:spTgt spid="28"/>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2"/>
                  </p:tgtEl>
                </p:cond>
              </p:nextCondLst>
            </p:seq>
            <p:seq concurrent="1" nextAc="seek">
              <p:cTn id="94" restart="whenNotActive" fill="hold" evtFilter="cancelBubble" nodeType="interactiveSeq">
                <p:stCondLst>
                  <p:cond evt="onClick" delay="0">
                    <p:tgtEl>
                      <p:spTgt spid="8"/>
                    </p:tgtEl>
                  </p:cond>
                </p:stCondLst>
                <p:endSync evt="end" delay="0">
                  <p:rtn val="all"/>
                </p:endSync>
                <p:childTnLst>
                  <p:par>
                    <p:cTn id="95" fill="hold">
                      <p:stCondLst>
                        <p:cond delay="0"/>
                      </p:stCondLst>
                      <p:childTnLst>
                        <p:par>
                          <p:cTn id="96" fill="hold">
                            <p:stCondLst>
                              <p:cond delay="0"/>
                            </p:stCondLst>
                            <p:childTnLst>
                              <p:par>
                                <p:cTn id="97" presetID="30" presetClass="entr" presetSubtype="0" fill="hold" nodeType="clickEffect">
                                  <p:stCondLst>
                                    <p:cond delay="0"/>
                                  </p:stCondLst>
                                  <p:childTnLst>
                                    <p:set>
                                      <p:cBhvr>
                                        <p:cTn id="98" dur="1" fill="hold">
                                          <p:stCondLst>
                                            <p:cond delay="0"/>
                                          </p:stCondLst>
                                        </p:cTn>
                                        <p:tgtEl>
                                          <p:spTgt spid="29"/>
                                        </p:tgtEl>
                                        <p:attrNameLst>
                                          <p:attrName>style.visibility</p:attrName>
                                        </p:attrNameLst>
                                      </p:cBhvr>
                                      <p:to>
                                        <p:strVal val="visible"/>
                                      </p:to>
                                    </p:set>
                                    <p:animEffect transition="in" filter="fade">
                                      <p:cBhvr>
                                        <p:cTn id="99" dur="800" decel="100000"/>
                                        <p:tgtEl>
                                          <p:spTgt spid="29"/>
                                        </p:tgtEl>
                                      </p:cBhvr>
                                    </p:animEffect>
                                    <p:anim calcmode="lin" valueType="num">
                                      <p:cBhvr>
                                        <p:cTn id="100" dur="800" decel="100000" fill="hold"/>
                                        <p:tgtEl>
                                          <p:spTgt spid="29"/>
                                        </p:tgtEl>
                                        <p:attrNameLst>
                                          <p:attrName>style.rotation</p:attrName>
                                        </p:attrNameLst>
                                      </p:cBhvr>
                                      <p:tavLst>
                                        <p:tav tm="0">
                                          <p:val>
                                            <p:fltVal val="-90"/>
                                          </p:val>
                                        </p:tav>
                                        <p:tav tm="100000">
                                          <p:val>
                                            <p:fltVal val="0"/>
                                          </p:val>
                                        </p:tav>
                                      </p:tavLst>
                                    </p:anim>
                                    <p:anim calcmode="lin" valueType="num">
                                      <p:cBhvr>
                                        <p:cTn id="101" dur="800" decel="100000" fill="hold"/>
                                        <p:tgtEl>
                                          <p:spTgt spid="29"/>
                                        </p:tgtEl>
                                        <p:attrNameLst>
                                          <p:attrName>ppt_x</p:attrName>
                                        </p:attrNameLst>
                                      </p:cBhvr>
                                      <p:tavLst>
                                        <p:tav tm="0">
                                          <p:val>
                                            <p:strVal val="#ppt_x+0.4"/>
                                          </p:val>
                                        </p:tav>
                                        <p:tav tm="100000">
                                          <p:val>
                                            <p:strVal val="#ppt_x-0.05"/>
                                          </p:val>
                                        </p:tav>
                                      </p:tavLst>
                                    </p:anim>
                                    <p:anim calcmode="lin" valueType="num">
                                      <p:cBhvr>
                                        <p:cTn id="102" dur="800" decel="100000" fill="hold"/>
                                        <p:tgtEl>
                                          <p:spTgt spid="29"/>
                                        </p:tgtEl>
                                        <p:attrNameLst>
                                          <p:attrName>ppt_y</p:attrName>
                                        </p:attrNameLst>
                                      </p:cBhvr>
                                      <p:tavLst>
                                        <p:tav tm="0">
                                          <p:val>
                                            <p:strVal val="#ppt_y-0.4"/>
                                          </p:val>
                                        </p:tav>
                                        <p:tav tm="100000">
                                          <p:val>
                                            <p:strVal val="#ppt_y+0.1"/>
                                          </p:val>
                                        </p:tav>
                                      </p:tavLst>
                                    </p:anim>
                                    <p:anim calcmode="lin" valueType="num">
                                      <p:cBhvr>
                                        <p:cTn id="103"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104"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8"/>
                  </p:tgtEl>
                </p:cond>
              </p:nextCondLst>
            </p:seq>
            <p:seq concurrent="1" nextAc="seek">
              <p:cTn id="105" restart="whenNotActive" fill="hold" evtFilter="cancelBubble" nodeType="interactiveSeq">
                <p:stCondLst>
                  <p:cond evt="onClick" delay="0">
                    <p:tgtEl>
                      <p:spTgt spid="9"/>
                    </p:tgtEl>
                  </p:cond>
                </p:stCondLst>
                <p:endSync evt="end" delay="0">
                  <p:rtn val="all"/>
                </p:endSync>
                <p:childTnLst>
                  <p:par>
                    <p:cTn id="106" fill="hold">
                      <p:stCondLst>
                        <p:cond delay="0"/>
                      </p:stCondLst>
                      <p:childTnLst>
                        <p:par>
                          <p:cTn id="107" fill="hold">
                            <p:stCondLst>
                              <p:cond delay="0"/>
                            </p:stCondLst>
                            <p:childTnLst>
                              <p:par>
                                <p:cTn id="108" presetID="30" presetClass="entr" presetSubtype="0" fill="hold" nodeType="clickEffect">
                                  <p:stCondLst>
                                    <p:cond delay="0"/>
                                  </p:stCondLst>
                                  <p:childTnLst>
                                    <p:set>
                                      <p:cBhvr>
                                        <p:cTn id="109" dur="1" fill="hold">
                                          <p:stCondLst>
                                            <p:cond delay="0"/>
                                          </p:stCondLst>
                                        </p:cTn>
                                        <p:tgtEl>
                                          <p:spTgt spid="30"/>
                                        </p:tgtEl>
                                        <p:attrNameLst>
                                          <p:attrName>style.visibility</p:attrName>
                                        </p:attrNameLst>
                                      </p:cBhvr>
                                      <p:to>
                                        <p:strVal val="visible"/>
                                      </p:to>
                                    </p:set>
                                    <p:animEffect transition="in" filter="fade">
                                      <p:cBhvr>
                                        <p:cTn id="110" dur="800" decel="100000"/>
                                        <p:tgtEl>
                                          <p:spTgt spid="30"/>
                                        </p:tgtEl>
                                      </p:cBhvr>
                                    </p:animEffect>
                                    <p:anim calcmode="lin" valueType="num">
                                      <p:cBhvr>
                                        <p:cTn id="111" dur="800" decel="100000" fill="hold"/>
                                        <p:tgtEl>
                                          <p:spTgt spid="30"/>
                                        </p:tgtEl>
                                        <p:attrNameLst>
                                          <p:attrName>style.rotation</p:attrName>
                                        </p:attrNameLst>
                                      </p:cBhvr>
                                      <p:tavLst>
                                        <p:tav tm="0">
                                          <p:val>
                                            <p:fltVal val="-90"/>
                                          </p:val>
                                        </p:tav>
                                        <p:tav tm="100000">
                                          <p:val>
                                            <p:fltVal val="0"/>
                                          </p:val>
                                        </p:tav>
                                      </p:tavLst>
                                    </p:anim>
                                    <p:anim calcmode="lin" valueType="num">
                                      <p:cBhvr>
                                        <p:cTn id="112" dur="800" decel="100000" fill="hold"/>
                                        <p:tgtEl>
                                          <p:spTgt spid="30"/>
                                        </p:tgtEl>
                                        <p:attrNameLst>
                                          <p:attrName>ppt_x</p:attrName>
                                        </p:attrNameLst>
                                      </p:cBhvr>
                                      <p:tavLst>
                                        <p:tav tm="0">
                                          <p:val>
                                            <p:strVal val="#ppt_x+0.4"/>
                                          </p:val>
                                        </p:tav>
                                        <p:tav tm="100000">
                                          <p:val>
                                            <p:strVal val="#ppt_x-0.05"/>
                                          </p:val>
                                        </p:tav>
                                      </p:tavLst>
                                    </p:anim>
                                    <p:anim calcmode="lin" valueType="num">
                                      <p:cBhvr>
                                        <p:cTn id="113" dur="800" decel="100000" fill="hold"/>
                                        <p:tgtEl>
                                          <p:spTgt spid="30"/>
                                        </p:tgtEl>
                                        <p:attrNameLst>
                                          <p:attrName>ppt_y</p:attrName>
                                        </p:attrNameLst>
                                      </p:cBhvr>
                                      <p:tavLst>
                                        <p:tav tm="0">
                                          <p:val>
                                            <p:strVal val="#ppt_y-0.4"/>
                                          </p:val>
                                        </p:tav>
                                        <p:tav tm="100000">
                                          <p:val>
                                            <p:strVal val="#ppt_y+0.1"/>
                                          </p:val>
                                        </p:tav>
                                      </p:tavLst>
                                    </p:anim>
                                    <p:anim calcmode="lin" valueType="num">
                                      <p:cBhvr>
                                        <p:cTn id="114"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115"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9"/>
                  </p:tgtEl>
                </p:cond>
              </p:nextCondLst>
            </p:seq>
            <p:seq concurrent="1" nextAc="seek">
              <p:cTn id="116" restart="whenNotActive" fill="hold" evtFilter="cancelBubble" nodeType="interactiveSeq">
                <p:stCondLst>
                  <p:cond evt="onClick" delay="0">
                    <p:tgtEl>
                      <p:spTgt spid="6"/>
                    </p:tgtEl>
                  </p:cond>
                </p:stCondLst>
                <p:endSync evt="end" delay="0">
                  <p:rtn val="all"/>
                </p:endSync>
                <p:childTnLst>
                  <p:par>
                    <p:cTn id="117" fill="hold">
                      <p:stCondLst>
                        <p:cond delay="0"/>
                      </p:stCondLst>
                      <p:childTnLst>
                        <p:par>
                          <p:cTn id="118" fill="hold">
                            <p:stCondLst>
                              <p:cond delay="0"/>
                            </p:stCondLst>
                            <p:childTnLst>
                              <p:par>
                                <p:cTn id="119" presetID="30" presetClass="entr" presetSubtype="0" fill="hold" nodeType="clickEffect">
                                  <p:stCondLst>
                                    <p:cond delay="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800" decel="100000"/>
                                        <p:tgtEl>
                                          <p:spTgt spid="31"/>
                                        </p:tgtEl>
                                      </p:cBhvr>
                                    </p:animEffect>
                                    <p:anim calcmode="lin" valueType="num">
                                      <p:cBhvr>
                                        <p:cTn id="122" dur="800" decel="100000" fill="hold"/>
                                        <p:tgtEl>
                                          <p:spTgt spid="31"/>
                                        </p:tgtEl>
                                        <p:attrNameLst>
                                          <p:attrName>style.rotation</p:attrName>
                                        </p:attrNameLst>
                                      </p:cBhvr>
                                      <p:tavLst>
                                        <p:tav tm="0">
                                          <p:val>
                                            <p:fltVal val="-90"/>
                                          </p:val>
                                        </p:tav>
                                        <p:tav tm="100000">
                                          <p:val>
                                            <p:fltVal val="0"/>
                                          </p:val>
                                        </p:tav>
                                      </p:tavLst>
                                    </p:anim>
                                    <p:anim calcmode="lin" valueType="num">
                                      <p:cBhvr>
                                        <p:cTn id="123" dur="800" decel="100000" fill="hold"/>
                                        <p:tgtEl>
                                          <p:spTgt spid="31"/>
                                        </p:tgtEl>
                                        <p:attrNameLst>
                                          <p:attrName>ppt_x</p:attrName>
                                        </p:attrNameLst>
                                      </p:cBhvr>
                                      <p:tavLst>
                                        <p:tav tm="0">
                                          <p:val>
                                            <p:strVal val="#ppt_x+0.4"/>
                                          </p:val>
                                        </p:tav>
                                        <p:tav tm="100000">
                                          <p:val>
                                            <p:strVal val="#ppt_x-0.05"/>
                                          </p:val>
                                        </p:tav>
                                      </p:tavLst>
                                    </p:anim>
                                    <p:anim calcmode="lin" valueType="num">
                                      <p:cBhvr>
                                        <p:cTn id="124" dur="800" decel="100000" fill="hold"/>
                                        <p:tgtEl>
                                          <p:spTgt spid="31"/>
                                        </p:tgtEl>
                                        <p:attrNameLst>
                                          <p:attrName>ppt_y</p:attrName>
                                        </p:attrNameLst>
                                      </p:cBhvr>
                                      <p:tavLst>
                                        <p:tav tm="0">
                                          <p:val>
                                            <p:strVal val="#ppt_y-0.4"/>
                                          </p:val>
                                        </p:tav>
                                        <p:tav tm="100000">
                                          <p:val>
                                            <p:strVal val="#ppt_y+0.1"/>
                                          </p:val>
                                        </p:tav>
                                      </p:tavLst>
                                    </p:anim>
                                    <p:anim calcmode="lin" valueType="num">
                                      <p:cBhvr>
                                        <p:cTn id="125"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126"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6"/>
                  </p:tgtEl>
                </p:cond>
              </p:nextCondLst>
            </p:seq>
            <p:seq concurrent="1" nextAc="seek">
              <p:cTn id="127" restart="whenNotActive" fill="hold" evtFilter="cancelBubble" nodeType="interactiveSeq">
                <p:stCondLst>
                  <p:cond evt="onClick" delay="0">
                    <p:tgtEl>
                      <p:spTgt spid="7"/>
                    </p:tgtEl>
                  </p:cond>
                </p:stCondLst>
                <p:endSync evt="end" delay="0">
                  <p:rtn val="all"/>
                </p:endSync>
                <p:childTnLst>
                  <p:par>
                    <p:cTn id="128" fill="hold">
                      <p:stCondLst>
                        <p:cond delay="0"/>
                      </p:stCondLst>
                      <p:childTnLst>
                        <p:par>
                          <p:cTn id="129" fill="hold">
                            <p:stCondLst>
                              <p:cond delay="0"/>
                            </p:stCondLst>
                            <p:childTnLst>
                              <p:par>
                                <p:cTn id="130" presetID="30" presetClass="entr" presetSubtype="0" fill="hold" nodeType="clickEffect">
                                  <p:stCondLst>
                                    <p:cond delay="0"/>
                                  </p:stCondLst>
                                  <p:childTnLst>
                                    <p:set>
                                      <p:cBhvr>
                                        <p:cTn id="131" dur="1" fill="hold">
                                          <p:stCondLst>
                                            <p:cond delay="0"/>
                                          </p:stCondLst>
                                        </p:cTn>
                                        <p:tgtEl>
                                          <p:spTgt spid="33"/>
                                        </p:tgtEl>
                                        <p:attrNameLst>
                                          <p:attrName>style.visibility</p:attrName>
                                        </p:attrNameLst>
                                      </p:cBhvr>
                                      <p:to>
                                        <p:strVal val="visible"/>
                                      </p:to>
                                    </p:set>
                                    <p:animEffect transition="in" filter="fade">
                                      <p:cBhvr>
                                        <p:cTn id="132" dur="800" decel="100000"/>
                                        <p:tgtEl>
                                          <p:spTgt spid="33"/>
                                        </p:tgtEl>
                                      </p:cBhvr>
                                    </p:animEffect>
                                    <p:anim calcmode="lin" valueType="num">
                                      <p:cBhvr>
                                        <p:cTn id="133" dur="800" decel="100000" fill="hold"/>
                                        <p:tgtEl>
                                          <p:spTgt spid="33"/>
                                        </p:tgtEl>
                                        <p:attrNameLst>
                                          <p:attrName>style.rotation</p:attrName>
                                        </p:attrNameLst>
                                      </p:cBhvr>
                                      <p:tavLst>
                                        <p:tav tm="0">
                                          <p:val>
                                            <p:fltVal val="-90"/>
                                          </p:val>
                                        </p:tav>
                                        <p:tav tm="100000">
                                          <p:val>
                                            <p:fltVal val="0"/>
                                          </p:val>
                                        </p:tav>
                                      </p:tavLst>
                                    </p:anim>
                                    <p:anim calcmode="lin" valueType="num">
                                      <p:cBhvr>
                                        <p:cTn id="134" dur="800" decel="100000" fill="hold"/>
                                        <p:tgtEl>
                                          <p:spTgt spid="33"/>
                                        </p:tgtEl>
                                        <p:attrNameLst>
                                          <p:attrName>ppt_x</p:attrName>
                                        </p:attrNameLst>
                                      </p:cBhvr>
                                      <p:tavLst>
                                        <p:tav tm="0">
                                          <p:val>
                                            <p:strVal val="#ppt_x+0.4"/>
                                          </p:val>
                                        </p:tav>
                                        <p:tav tm="100000">
                                          <p:val>
                                            <p:strVal val="#ppt_x-0.05"/>
                                          </p:val>
                                        </p:tav>
                                      </p:tavLst>
                                    </p:anim>
                                    <p:anim calcmode="lin" valueType="num">
                                      <p:cBhvr>
                                        <p:cTn id="135" dur="800" decel="100000" fill="hold"/>
                                        <p:tgtEl>
                                          <p:spTgt spid="33"/>
                                        </p:tgtEl>
                                        <p:attrNameLst>
                                          <p:attrName>ppt_y</p:attrName>
                                        </p:attrNameLst>
                                      </p:cBhvr>
                                      <p:tavLst>
                                        <p:tav tm="0">
                                          <p:val>
                                            <p:strVal val="#ppt_y-0.4"/>
                                          </p:val>
                                        </p:tav>
                                        <p:tav tm="100000">
                                          <p:val>
                                            <p:strVal val="#ppt_y+0.1"/>
                                          </p:val>
                                        </p:tav>
                                      </p:tavLst>
                                    </p:anim>
                                    <p:anim calcmode="lin" valueType="num">
                                      <p:cBhvr>
                                        <p:cTn id="136" dur="200" accel="100000" fill="hold">
                                          <p:stCondLst>
                                            <p:cond delay="800"/>
                                          </p:stCondLst>
                                        </p:cTn>
                                        <p:tgtEl>
                                          <p:spTgt spid="33"/>
                                        </p:tgtEl>
                                        <p:attrNameLst>
                                          <p:attrName>ppt_x</p:attrName>
                                        </p:attrNameLst>
                                      </p:cBhvr>
                                      <p:tavLst>
                                        <p:tav tm="0">
                                          <p:val>
                                            <p:strVal val="#ppt_x-0.05"/>
                                          </p:val>
                                        </p:tav>
                                        <p:tav tm="100000">
                                          <p:val>
                                            <p:strVal val="#ppt_x"/>
                                          </p:val>
                                        </p:tav>
                                      </p:tavLst>
                                    </p:anim>
                                    <p:anim calcmode="lin" valueType="num">
                                      <p:cBhvr>
                                        <p:cTn id="137" dur="200" accel="100000" fill="hold">
                                          <p:stCondLst>
                                            <p:cond delay="800"/>
                                          </p:stCondLst>
                                        </p:cTn>
                                        <p:tgtEl>
                                          <p:spTgt spid="33"/>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7"/>
                  </p:tgtEl>
                </p:cond>
              </p:nextCondLst>
            </p:seq>
            <p:seq concurrent="1" nextAc="seek">
              <p:cTn id="138" restart="whenNotActive" fill="hold" evtFilter="cancelBubble" nodeType="interactiveSeq">
                <p:stCondLst>
                  <p:cond evt="onClick" delay="0">
                    <p:tgtEl>
                      <p:spTgt spid="3"/>
                    </p:tgtEl>
                  </p:cond>
                </p:stCondLst>
                <p:endSync evt="end" delay="0">
                  <p:rtn val="all"/>
                </p:endSync>
                <p:childTnLst>
                  <p:par>
                    <p:cTn id="139" fill="hold">
                      <p:stCondLst>
                        <p:cond delay="0"/>
                      </p:stCondLst>
                      <p:childTnLst>
                        <p:par>
                          <p:cTn id="140" fill="hold">
                            <p:stCondLst>
                              <p:cond delay="0"/>
                            </p:stCondLst>
                            <p:childTnLst>
                              <p:par>
                                <p:cTn id="141" presetID="30" presetClass="entr" presetSubtype="0" fill="hold" nodeType="clickEffect">
                                  <p:stCondLst>
                                    <p:cond delay="0"/>
                                  </p:stCondLst>
                                  <p:childTnLst>
                                    <p:set>
                                      <p:cBhvr>
                                        <p:cTn id="142" dur="1" fill="hold">
                                          <p:stCondLst>
                                            <p:cond delay="0"/>
                                          </p:stCondLst>
                                        </p:cTn>
                                        <p:tgtEl>
                                          <p:spTgt spid="34"/>
                                        </p:tgtEl>
                                        <p:attrNameLst>
                                          <p:attrName>style.visibility</p:attrName>
                                        </p:attrNameLst>
                                      </p:cBhvr>
                                      <p:to>
                                        <p:strVal val="visible"/>
                                      </p:to>
                                    </p:set>
                                    <p:animEffect transition="in" filter="fade">
                                      <p:cBhvr>
                                        <p:cTn id="143" dur="800" decel="100000"/>
                                        <p:tgtEl>
                                          <p:spTgt spid="34"/>
                                        </p:tgtEl>
                                      </p:cBhvr>
                                    </p:animEffect>
                                    <p:anim calcmode="lin" valueType="num">
                                      <p:cBhvr>
                                        <p:cTn id="144" dur="800" decel="100000" fill="hold"/>
                                        <p:tgtEl>
                                          <p:spTgt spid="34"/>
                                        </p:tgtEl>
                                        <p:attrNameLst>
                                          <p:attrName>style.rotation</p:attrName>
                                        </p:attrNameLst>
                                      </p:cBhvr>
                                      <p:tavLst>
                                        <p:tav tm="0">
                                          <p:val>
                                            <p:fltVal val="-90"/>
                                          </p:val>
                                        </p:tav>
                                        <p:tav tm="100000">
                                          <p:val>
                                            <p:fltVal val="0"/>
                                          </p:val>
                                        </p:tav>
                                      </p:tavLst>
                                    </p:anim>
                                    <p:anim calcmode="lin" valueType="num">
                                      <p:cBhvr>
                                        <p:cTn id="145" dur="800" decel="100000" fill="hold"/>
                                        <p:tgtEl>
                                          <p:spTgt spid="34"/>
                                        </p:tgtEl>
                                        <p:attrNameLst>
                                          <p:attrName>ppt_x</p:attrName>
                                        </p:attrNameLst>
                                      </p:cBhvr>
                                      <p:tavLst>
                                        <p:tav tm="0">
                                          <p:val>
                                            <p:strVal val="#ppt_x+0.4"/>
                                          </p:val>
                                        </p:tav>
                                        <p:tav tm="100000">
                                          <p:val>
                                            <p:strVal val="#ppt_x-0.05"/>
                                          </p:val>
                                        </p:tav>
                                      </p:tavLst>
                                    </p:anim>
                                    <p:anim calcmode="lin" valueType="num">
                                      <p:cBhvr>
                                        <p:cTn id="146" dur="800" decel="100000" fill="hold"/>
                                        <p:tgtEl>
                                          <p:spTgt spid="34"/>
                                        </p:tgtEl>
                                        <p:attrNameLst>
                                          <p:attrName>ppt_y</p:attrName>
                                        </p:attrNameLst>
                                      </p:cBhvr>
                                      <p:tavLst>
                                        <p:tav tm="0">
                                          <p:val>
                                            <p:strVal val="#ppt_y-0.4"/>
                                          </p:val>
                                        </p:tav>
                                        <p:tav tm="100000">
                                          <p:val>
                                            <p:strVal val="#ppt_y+0.1"/>
                                          </p:val>
                                        </p:tav>
                                      </p:tavLst>
                                    </p:anim>
                                    <p:anim calcmode="lin" valueType="num">
                                      <p:cBhvr>
                                        <p:cTn id="147" dur="200" accel="100000" fill="hold">
                                          <p:stCondLst>
                                            <p:cond delay="800"/>
                                          </p:stCondLst>
                                        </p:cTn>
                                        <p:tgtEl>
                                          <p:spTgt spid="34"/>
                                        </p:tgtEl>
                                        <p:attrNameLst>
                                          <p:attrName>ppt_x</p:attrName>
                                        </p:attrNameLst>
                                      </p:cBhvr>
                                      <p:tavLst>
                                        <p:tav tm="0">
                                          <p:val>
                                            <p:strVal val="#ppt_x-0.05"/>
                                          </p:val>
                                        </p:tav>
                                        <p:tav tm="100000">
                                          <p:val>
                                            <p:strVal val="#ppt_x"/>
                                          </p:val>
                                        </p:tav>
                                      </p:tavLst>
                                    </p:anim>
                                    <p:anim calcmode="lin" valueType="num">
                                      <p:cBhvr>
                                        <p:cTn id="148" dur="200" accel="100000" fill="hold">
                                          <p:stCondLst>
                                            <p:cond delay="800"/>
                                          </p:stCondLst>
                                        </p:cTn>
                                        <p:tgtEl>
                                          <p:spTgt spid="34"/>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3"/>
                  </p:tgtEl>
                </p:cond>
              </p:nextCondLst>
            </p:seq>
            <p:seq concurrent="1" nextAc="seek">
              <p:cTn id="149" restart="whenNotActive" fill="hold" evtFilter="cancelBubble" nodeType="interactiveSeq">
                <p:stCondLst>
                  <p:cond evt="onClick" delay="0">
                    <p:tgtEl>
                      <p:spTgt spid="4"/>
                    </p:tgtEl>
                  </p:cond>
                </p:stCondLst>
                <p:endSync evt="end" delay="0">
                  <p:rtn val="all"/>
                </p:endSync>
                <p:childTnLst>
                  <p:par>
                    <p:cTn id="150" fill="hold">
                      <p:stCondLst>
                        <p:cond delay="0"/>
                      </p:stCondLst>
                      <p:childTnLst>
                        <p:par>
                          <p:cTn id="151" fill="hold">
                            <p:stCondLst>
                              <p:cond delay="0"/>
                            </p:stCondLst>
                            <p:childTnLst>
                              <p:par>
                                <p:cTn id="152" presetID="30" presetClass="entr" presetSubtype="0" fill="hold" nodeType="clickEffect">
                                  <p:stCondLst>
                                    <p:cond delay="0"/>
                                  </p:stCondLst>
                                  <p:childTnLst>
                                    <p:set>
                                      <p:cBhvr>
                                        <p:cTn id="153" dur="1" fill="hold">
                                          <p:stCondLst>
                                            <p:cond delay="0"/>
                                          </p:stCondLst>
                                        </p:cTn>
                                        <p:tgtEl>
                                          <p:spTgt spid="35"/>
                                        </p:tgtEl>
                                        <p:attrNameLst>
                                          <p:attrName>style.visibility</p:attrName>
                                        </p:attrNameLst>
                                      </p:cBhvr>
                                      <p:to>
                                        <p:strVal val="visible"/>
                                      </p:to>
                                    </p:set>
                                    <p:animEffect transition="in" filter="fade">
                                      <p:cBhvr>
                                        <p:cTn id="154" dur="800" decel="100000"/>
                                        <p:tgtEl>
                                          <p:spTgt spid="35"/>
                                        </p:tgtEl>
                                      </p:cBhvr>
                                    </p:animEffect>
                                    <p:anim calcmode="lin" valueType="num">
                                      <p:cBhvr>
                                        <p:cTn id="155" dur="800" decel="100000" fill="hold"/>
                                        <p:tgtEl>
                                          <p:spTgt spid="35"/>
                                        </p:tgtEl>
                                        <p:attrNameLst>
                                          <p:attrName>style.rotation</p:attrName>
                                        </p:attrNameLst>
                                      </p:cBhvr>
                                      <p:tavLst>
                                        <p:tav tm="0">
                                          <p:val>
                                            <p:fltVal val="-90"/>
                                          </p:val>
                                        </p:tav>
                                        <p:tav tm="100000">
                                          <p:val>
                                            <p:fltVal val="0"/>
                                          </p:val>
                                        </p:tav>
                                      </p:tavLst>
                                    </p:anim>
                                    <p:anim calcmode="lin" valueType="num">
                                      <p:cBhvr>
                                        <p:cTn id="156" dur="800" decel="100000" fill="hold"/>
                                        <p:tgtEl>
                                          <p:spTgt spid="35"/>
                                        </p:tgtEl>
                                        <p:attrNameLst>
                                          <p:attrName>ppt_x</p:attrName>
                                        </p:attrNameLst>
                                      </p:cBhvr>
                                      <p:tavLst>
                                        <p:tav tm="0">
                                          <p:val>
                                            <p:strVal val="#ppt_x+0.4"/>
                                          </p:val>
                                        </p:tav>
                                        <p:tav tm="100000">
                                          <p:val>
                                            <p:strVal val="#ppt_x-0.05"/>
                                          </p:val>
                                        </p:tav>
                                      </p:tavLst>
                                    </p:anim>
                                    <p:anim calcmode="lin" valueType="num">
                                      <p:cBhvr>
                                        <p:cTn id="157" dur="800" decel="100000" fill="hold"/>
                                        <p:tgtEl>
                                          <p:spTgt spid="35"/>
                                        </p:tgtEl>
                                        <p:attrNameLst>
                                          <p:attrName>ppt_y</p:attrName>
                                        </p:attrNameLst>
                                      </p:cBhvr>
                                      <p:tavLst>
                                        <p:tav tm="0">
                                          <p:val>
                                            <p:strVal val="#ppt_y-0.4"/>
                                          </p:val>
                                        </p:tav>
                                        <p:tav tm="100000">
                                          <p:val>
                                            <p:strVal val="#ppt_y+0.1"/>
                                          </p:val>
                                        </p:tav>
                                      </p:tavLst>
                                    </p:anim>
                                    <p:anim calcmode="lin" valueType="num">
                                      <p:cBhvr>
                                        <p:cTn id="158" dur="200" accel="100000" fill="hold">
                                          <p:stCondLst>
                                            <p:cond delay="800"/>
                                          </p:stCondLst>
                                        </p:cTn>
                                        <p:tgtEl>
                                          <p:spTgt spid="35"/>
                                        </p:tgtEl>
                                        <p:attrNameLst>
                                          <p:attrName>ppt_x</p:attrName>
                                        </p:attrNameLst>
                                      </p:cBhvr>
                                      <p:tavLst>
                                        <p:tav tm="0">
                                          <p:val>
                                            <p:strVal val="#ppt_x-0.05"/>
                                          </p:val>
                                        </p:tav>
                                        <p:tav tm="100000">
                                          <p:val>
                                            <p:strVal val="#ppt_x"/>
                                          </p:val>
                                        </p:tav>
                                      </p:tavLst>
                                    </p:anim>
                                    <p:anim calcmode="lin" valueType="num">
                                      <p:cBhvr>
                                        <p:cTn id="159" dur="200" accel="100000" fill="hold">
                                          <p:stCondLst>
                                            <p:cond delay="800"/>
                                          </p:stCondLst>
                                        </p:cTn>
                                        <p:tgtEl>
                                          <p:spTgt spid="35"/>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4"/>
                  </p:tgtEl>
                </p:cond>
              </p:nextCondLst>
            </p:seq>
            <p:seq concurrent="1" nextAc="seek">
              <p:cTn id="160" restart="whenNotActive" fill="hold" evtFilter="cancelBubble" nodeType="interactiveSeq">
                <p:stCondLst>
                  <p:cond evt="onClick" delay="0">
                    <p:tgtEl>
                      <p:spTgt spid="37"/>
                    </p:tgtEl>
                  </p:cond>
                </p:stCondLst>
                <p:endSync evt="end" delay="0">
                  <p:rtn val="all"/>
                </p:endSync>
                <p:childTnLst>
                  <p:par>
                    <p:cTn id="161" fill="hold">
                      <p:stCondLst>
                        <p:cond delay="0"/>
                      </p:stCondLst>
                      <p:childTnLst>
                        <p:par>
                          <p:cTn id="162" fill="hold">
                            <p:stCondLst>
                              <p:cond delay="0"/>
                            </p:stCondLst>
                            <p:childTnLst>
                              <p:par>
                                <p:cTn id="163" presetID="1" presetClass="exit" presetSubtype="0" fill="hold" nodeType="clickEffect">
                                  <p:stCondLst>
                                    <p:cond delay="0"/>
                                  </p:stCondLst>
                                  <p:childTnLst>
                                    <p:set>
                                      <p:cBhvr>
                                        <p:cTn id="164"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65" restart="whenNotActive" fill="hold" evtFilter="cancelBubble" nodeType="interactiveSeq">
                <p:stCondLst>
                  <p:cond evt="onClick" delay="0">
                    <p:tgtEl>
                      <p:spTgt spid="36"/>
                    </p:tgtEl>
                  </p:cond>
                </p:stCondLst>
                <p:endSync evt="end" delay="0">
                  <p:rtn val="all"/>
                </p:endSync>
                <p:childTnLst>
                  <p:par>
                    <p:cTn id="166" fill="hold">
                      <p:stCondLst>
                        <p:cond delay="0"/>
                      </p:stCondLst>
                      <p:childTnLst>
                        <p:par>
                          <p:cTn id="167" fill="hold">
                            <p:stCondLst>
                              <p:cond delay="0"/>
                            </p:stCondLst>
                            <p:childTnLst>
                              <p:par>
                                <p:cTn id="168" presetID="1" presetClass="entr" presetSubtype="0" fill="hold" nodeType="clickEffect">
                                  <p:stCondLst>
                                    <p:cond delay="0"/>
                                  </p:stCondLst>
                                  <p:childTnLst>
                                    <p:set>
                                      <p:cBhvr>
                                        <p:cTn id="169"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3" action="ppaction://hlinksldjump"/>
            <a:extLst>
              <a:ext uri="{FF2B5EF4-FFF2-40B4-BE49-F238E27FC236}">
                <a16:creationId xmlns:a16="http://schemas.microsoft.com/office/drawing/2014/main" id="{D785D81E-FD35-5D8A-68CA-0DE923FC9B35}"/>
              </a:ext>
            </a:extLst>
          </p:cNvPr>
          <p:cNvPicPr>
            <a:picLocks noChangeAspect="1"/>
          </p:cNvPicPr>
          <p:nvPr/>
        </p:nvPicPr>
        <p:blipFill>
          <a:blip r:embed="rId4"/>
          <a:stretch>
            <a:fillRect/>
          </a:stretch>
        </p:blipFill>
        <p:spPr>
          <a:xfrm>
            <a:off x="8657840" y="5248337"/>
            <a:ext cx="1253066" cy="1253066"/>
          </a:xfrm>
          <a:prstGeom prst="rect">
            <a:avLst/>
          </a:prstGeom>
        </p:spPr>
      </p:pic>
      <p:pic>
        <p:nvPicPr>
          <p:cNvPr id="5" name="Picture 4">
            <a:hlinkClick r:id="rId5" action="ppaction://hlinksldjump"/>
            <a:extLst>
              <a:ext uri="{FF2B5EF4-FFF2-40B4-BE49-F238E27FC236}">
                <a16:creationId xmlns:a16="http://schemas.microsoft.com/office/drawing/2014/main" id="{96987907-ED8B-2128-91D7-101D3C2F0029}"/>
              </a:ext>
            </a:extLst>
          </p:cNvPr>
          <p:cNvPicPr>
            <a:picLocks noChangeAspect="1"/>
          </p:cNvPicPr>
          <p:nvPr/>
        </p:nvPicPr>
        <p:blipFill>
          <a:blip r:embed="rId6"/>
          <a:stretch>
            <a:fillRect/>
          </a:stretch>
        </p:blipFill>
        <p:spPr>
          <a:xfrm>
            <a:off x="4733519" y="3392023"/>
            <a:ext cx="1362481" cy="1362481"/>
          </a:xfrm>
          <a:prstGeom prst="rect">
            <a:avLst/>
          </a:prstGeom>
        </p:spPr>
      </p:pic>
      <p:pic>
        <p:nvPicPr>
          <p:cNvPr id="6" name="Picture 5">
            <a:hlinkClick r:id="rId7" action="ppaction://hlinksldjump"/>
            <a:extLst>
              <a:ext uri="{FF2B5EF4-FFF2-40B4-BE49-F238E27FC236}">
                <a16:creationId xmlns:a16="http://schemas.microsoft.com/office/drawing/2014/main" id="{4E8DA679-1385-08C6-3971-AC62762D9D3E}"/>
              </a:ext>
            </a:extLst>
          </p:cNvPr>
          <p:cNvPicPr>
            <a:picLocks noChangeAspect="1"/>
          </p:cNvPicPr>
          <p:nvPr/>
        </p:nvPicPr>
        <p:blipFill>
          <a:blip r:embed="rId8"/>
          <a:stretch>
            <a:fillRect/>
          </a:stretch>
        </p:blipFill>
        <p:spPr>
          <a:xfrm>
            <a:off x="10327419" y="5193630"/>
            <a:ext cx="1362479" cy="1362479"/>
          </a:xfrm>
          <a:prstGeom prst="rect">
            <a:avLst/>
          </a:prstGeom>
        </p:spPr>
      </p:pic>
      <p:pic>
        <p:nvPicPr>
          <p:cNvPr id="7" name="Picture 6">
            <a:hlinkClick r:id="rId9" action="ppaction://hlinksldjump"/>
            <a:extLst>
              <a:ext uri="{FF2B5EF4-FFF2-40B4-BE49-F238E27FC236}">
                <a16:creationId xmlns:a16="http://schemas.microsoft.com/office/drawing/2014/main" id="{FA6211D8-497E-B041-00EF-550E6AA677E9}"/>
              </a:ext>
            </a:extLst>
          </p:cNvPr>
          <p:cNvPicPr>
            <a:picLocks noChangeAspect="1"/>
          </p:cNvPicPr>
          <p:nvPr/>
        </p:nvPicPr>
        <p:blipFill>
          <a:blip r:embed="rId10"/>
          <a:stretch>
            <a:fillRect/>
          </a:stretch>
        </p:blipFill>
        <p:spPr>
          <a:xfrm>
            <a:off x="321204" y="4716080"/>
            <a:ext cx="1752973" cy="1752973"/>
          </a:xfrm>
          <a:prstGeom prst="rect">
            <a:avLst/>
          </a:prstGeom>
        </p:spPr>
      </p:pic>
      <p:pic>
        <p:nvPicPr>
          <p:cNvPr id="8" name="Picture 7">
            <a:hlinkClick r:id="rId11" action="ppaction://hlinksldjump"/>
            <a:extLst>
              <a:ext uri="{FF2B5EF4-FFF2-40B4-BE49-F238E27FC236}">
                <a16:creationId xmlns:a16="http://schemas.microsoft.com/office/drawing/2014/main" id="{D90E357B-F5DE-E1D2-8959-BB1EAA9179DA}"/>
              </a:ext>
            </a:extLst>
          </p:cNvPr>
          <p:cNvPicPr>
            <a:picLocks noChangeAspect="1"/>
          </p:cNvPicPr>
          <p:nvPr/>
        </p:nvPicPr>
        <p:blipFill>
          <a:blip r:embed="rId12"/>
          <a:stretch>
            <a:fillRect/>
          </a:stretch>
        </p:blipFill>
        <p:spPr>
          <a:xfrm>
            <a:off x="4788226" y="4966033"/>
            <a:ext cx="1253066" cy="1253066"/>
          </a:xfrm>
          <a:prstGeom prst="rect">
            <a:avLst/>
          </a:prstGeom>
        </p:spPr>
      </p:pic>
      <p:pic>
        <p:nvPicPr>
          <p:cNvPr id="9" name="Picture 8">
            <a:hlinkClick r:id="rId13" action="ppaction://hlinksldjump"/>
            <a:extLst>
              <a:ext uri="{FF2B5EF4-FFF2-40B4-BE49-F238E27FC236}">
                <a16:creationId xmlns:a16="http://schemas.microsoft.com/office/drawing/2014/main" id="{DDBA6256-5820-3D14-C51C-94229ED6B4BF}"/>
              </a:ext>
            </a:extLst>
          </p:cNvPr>
          <p:cNvPicPr>
            <a:picLocks noChangeAspect="1"/>
          </p:cNvPicPr>
          <p:nvPr/>
        </p:nvPicPr>
        <p:blipFill>
          <a:blip r:embed="rId14"/>
          <a:stretch>
            <a:fillRect/>
          </a:stretch>
        </p:blipFill>
        <p:spPr>
          <a:xfrm>
            <a:off x="9230586" y="693630"/>
            <a:ext cx="1994223" cy="1994223"/>
          </a:xfrm>
          <a:prstGeom prst="rect">
            <a:avLst/>
          </a:prstGeom>
        </p:spPr>
      </p:pic>
      <p:pic>
        <p:nvPicPr>
          <p:cNvPr id="10" name="Picture 9">
            <a:hlinkClick r:id="rId15" action="ppaction://hlinksldjump"/>
            <a:extLst>
              <a:ext uri="{FF2B5EF4-FFF2-40B4-BE49-F238E27FC236}">
                <a16:creationId xmlns:a16="http://schemas.microsoft.com/office/drawing/2014/main" id="{F9BA8E0B-E960-F241-01D0-8685F6614FF7}"/>
              </a:ext>
            </a:extLst>
          </p:cNvPr>
          <p:cNvPicPr>
            <a:picLocks noChangeAspect="1"/>
          </p:cNvPicPr>
          <p:nvPr/>
        </p:nvPicPr>
        <p:blipFill>
          <a:blip r:embed="rId16"/>
          <a:stretch>
            <a:fillRect/>
          </a:stretch>
        </p:blipFill>
        <p:spPr>
          <a:xfrm>
            <a:off x="1108794" y="827396"/>
            <a:ext cx="1362481" cy="1362481"/>
          </a:xfrm>
          <a:prstGeom prst="rect">
            <a:avLst/>
          </a:prstGeom>
        </p:spPr>
      </p:pic>
      <p:pic>
        <p:nvPicPr>
          <p:cNvPr id="11" name="Picture 10">
            <a:hlinkClick r:id="rId17" action="ppaction://hlinksldjump"/>
            <a:extLst>
              <a:ext uri="{FF2B5EF4-FFF2-40B4-BE49-F238E27FC236}">
                <a16:creationId xmlns:a16="http://schemas.microsoft.com/office/drawing/2014/main" id="{014EDDD2-C11B-7DBF-62C6-C5D79F8B3E41}"/>
              </a:ext>
            </a:extLst>
          </p:cNvPr>
          <p:cNvPicPr>
            <a:picLocks noChangeAspect="1"/>
          </p:cNvPicPr>
          <p:nvPr/>
        </p:nvPicPr>
        <p:blipFill>
          <a:blip r:embed="rId18"/>
          <a:stretch>
            <a:fillRect/>
          </a:stretch>
        </p:blipFill>
        <p:spPr>
          <a:xfrm>
            <a:off x="7964943" y="1225522"/>
            <a:ext cx="1253066" cy="1253066"/>
          </a:xfrm>
          <a:prstGeom prst="rect">
            <a:avLst/>
          </a:prstGeom>
        </p:spPr>
      </p:pic>
      <p:sp>
        <p:nvSpPr>
          <p:cNvPr id="12" name="TextBox 11">
            <a:hlinkClick r:id="" action="ppaction://hlinkshowjump?jump=nextslide"/>
            <a:extLst>
              <a:ext uri="{FF2B5EF4-FFF2-40B4-BE49-F238E27FC236}">
                <a16:creationId xmlns:a16="http://schemas.microsoft.com/office/drawing/2014/main" id="{9A6C950B-BB94-18E7-57DA-50543E70B2A9}"/>
              </a:ext>
            </a:extLst>
          </p:cNvPr>
          <p:cNvSpPr txBox="1"/>
          <p:nvPr/>
        </p:nvSpPr>
        <p:spPr>
          <a:xfrm>
            <a:off x="11122291" y="103486"/>
            <a:ext cx="1069709" cy="584775"/>
          </a:xfrm>
          <a:prstGeom prst="rect">
            <a:avLst/>
          </a:prstGeom>
          <a:noFill/>
        </p:spPr>
        <p:txBody>
          <a:bodyPr wrap="square" rtlCol="0">
            <a:spAutoFit/>
          </a:bodyPr>
          <a:lstStyle/>
          <a:p>
            <a:pPr algn="ctr"/>
            <a:r>
              <a:rPr lang="en-US" sz="1600" dirty="0">
                <a:solidFill>
                  <a:schemeClr val="bg1">
                    <a:lumMod val="50000"/>
                  </a:schemeClr>
                </a:solidFill>
                <a:latin typeface="Gill Sans Ultra Bold" panose="020B0A02020104020203" pitchFamily="34" charset="77"/>
              </a:rPr>
              <a:t>SKIP TOWN</a:t>
            </a:r>
          </a:p>
        </p:txBody>
      </p:sp>
      <p:sp>
        <p:nvSpPr>
          <p:cNvPr id="13" name="Oval 12">
            <a:extLst>
              <a:ext uri="{FF2B5EF4-FFF2-40B4-BE49-F238E27FC236}">
                <a16:creationId xmlns:a16="http://schemas.microsoft.com/office/drawing/2014/main" id="{DF5234EF-14B7-7660-795D-913A0CCEFB5A}"/>
              </a:ext>
            </a:extLst>
          </p:cNvPr>
          <p:cNvSpPr/>
          <p:nvPr/>
        </p:nvSpPr>
        <p:spPr>
          <a:xfrm>
            <a:off x="141268" y="4822830"/>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8944277-0F32-2CDE-0C21-1DAD88FFA47B}"/>
              </a:ext>
            </a:extLst>
          </p:cNvPr>
          <p:cNvPicPr>
            <a:picLocks noChangeAspect="1"/>
          </p:cNvPicPr>
          <p:nvPr/>
        </p:nvPicPr>
        <p:blipFill>
          <a:blip r:embed="rId19"/>
          <a:stretch>
            <a:fillRect/>
          </a:stretch>
        </p:blipFill>
        <p:spPr>
          <a:xfrm>
            <a:off x="-71912" y="4246346"/>
            <a:ext cx="745087" cy="745087"/>
          </a:xfrm>
          <a:prstGeom prst="rect">
            <a:avLst/>
          </a:prstGeom>
        </p:spPr>
      </p:pic>
      <p:sp>
        <p:nvSpPr>
          <p:cNvPr id="15" name="Oval 14">
            <a:extLst>
              <a:ext uri="{FF2B5EF4-FFF2-40B4-BE49-F238E27FC236}">
                <a16:creationId xmlns:a16="http://schemas.microsoft.com/office/drawing/2014/main" id="{FD016C1D-EAFC-BE23-AC53-1D44D50442A2}"/>
              </a:ext>
            </a:extLst>
          </p:cNvPr>
          <p:cNvSpPr/>
          <p:nvPr/>
        </p:nvSpPr>
        <p:spPr>
          <a:xfrm>
            <a:off x="666316" y="1648731"/>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8C78904-1D99-6ED3-1D4C-F4CAF099108F}"/>
              </a:ext>
            </a:extLst>
          </p:cNvPr>
          <p:cNvPicPr>
            <a:picLocks noChangeAspect="1"/>
          </p:cNvPicPr>
          <p:nvPr/>
        </p:nvPicPr>
        <p:blipFill>
          <a:blip r:embed="rId19"/>
          <a:stretch>
            <a:fillRect/>
          </a:stretch>
        </p:blipFill>
        <p:spPr>
          <a:xfrm>
            <a:off x="453136" y="1072247"/>
            <a:ext cx="745087" cy="745087"/>
          </a:xfrm>
          <a:prstGeom prst="rect">
            <a:avLst/>
          </a:prstGeom>
        </p:spPr>
      </p:pic>
      <p:sp>
        <p:nvSpPr>
          <p:cNvPr id="17" name="Oval 16">
            <a:extLst>
              <a:ext uri="{FF2B5EF4-FFF2-40B4-BE49-F238E27FC236}">
                <a16:creationId xmlns:a16="http://schemas.microsoft.com/office/drawing/2014/main" id="{D20C0F96-8EFC-9652-965F-FF7C33C8D285}"/>
              </a:ext>
            </a:extLst>
          </p:cNvPr>
          <p:cNvSpPr/>
          <p:nvPr/>
        </p:nvSpPr>
        <p:spPr>
          <a:xfrm>
            <a:off x="8498476" y="765844"/>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E7DD9A4F-79F0-8370-7E5B-AD0731D48E09}"/>
              </a:ext>
            </a:extLst>
          </p:cNvPr>
          <p:cNvPicPr>
            <a:picLocks noChangeAspect="1"/>
          </p:cNvPicPr>
          <p:nvPr/>
        </p:nvPicPr>
        <p:blipFill>
          <a:blip r:embed="rId19"/>
          <a:stretch>
            <a:fillRect/>
          </a:stretch>
        </p:blipFill>
        <p:spPr>
          <a:xfrm>
            <a:off x="8285296" y="189360"/>
            <a:ext cx="745087" cy="745087"/>
          </a:xfrm>
          <a:prstGeom prst="rect">
            <a:avLst/>
          </a:prstGeom>
        </p:spPr>
      </p:pic>
      <p:sp>
        <p:nvSpPr>
          <p:cNvPr id="21" name="Oval 20">
            <a:extLst>
              <a:ext uri="{FF2B5EF4-FFF2-40B4-BE49-F238E27FC236}">
                <a16:creationId xmlns:a16="http://schemas.microsoft.com/office/drawing/2014/main" id="{BD969392-27F4-1C14-56B8-146673ADB95C}"/>
              </a:ext>
            </a:extLst>
          </p:cNvPr>
          <p:cNvSpPr/>
          <p:nvPr/>
        </p:nvSpPr>
        <p:spPr>
          <a:xfrm>
            <a:off x="4256319" y="3968507"/>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29B59768-C383-6CE0-8560-55CAE598BE96}"/>
              </a:ext>
            </a:extLst>
          </p:cNvPr>
          <p:cNvPicPr>
            <a:picLocks noChangeAspect="1"/>
          </p:cNvPicPr>
          <p:nvPr/>
        </p:nvPicPr>
        <p:blipFill>
          <a:blip r:embed="rId19"/>
          <a:stretch>
            <a:fillRect/>
          </a:stretch>
        </p:blipFill>
        <p:spPr>
          <a:xfrm>
            <a:off x="4043139" y="3392023"/>
            <a:ext cx="745087" cy="745087"/>
          </a:xfrm>
          <a:prstGeom prst="rect">
            <a:avLst/>
          </a:prstGeom>
        </p:spPr>
      </p:pic>
      <p:sp>
        <p:nvSpPr>
          <p:cNvPr id="23" name="Oval 22">
            <a:extLst>
              <a:ext uri="{FF2B5EF4-FFF2-40B4-BE49-F238E27FC236}">
                <a16:creationId xmlns:a16="http://schemas.microsoft.com/office/drawing/2014/main" id="{F21872D0-9596-170B-55A8-82B83D375F76}"/>
              </a:ext>
            </a:extLst>
          </p:cNvPr>
          <p:cNvSpPr/>
          <p:nvPr/>
        </p:nvSpPr>
        <p:spPr>
          <a:xfrm>
            <a:off x="4256319" y="6111900"/>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6DDEC12-AB17-F6CF-F771-92E9B91B1331}"/>
              </a:ext>
            </a:extLst>
          </p:cNvPr>
          <p:cNvPicPr>
            <a:picLocks noChangeAspect="1"/>
          </p:cNvPicPr>
          <p:nvPr/>
        </p:nvPicPr>
        <p:blipFill>
          <a:blip r:embed="rId19"/>
          <a:stretch>
            <a:fillRect/>
          </a:stretch>
        </p:blipFill>
        <p:spPr>
          <a:xfrm>
            <a:off x="4043139" y="5535416"/>
            <a:ext cx="745087" cy="745087"/>
          </a:xfrm>
          <a:prstGeom prst="rect">
            <a:avLst/>
          </a:prstGeom>
        </p:spPr>
      </p:pic>
      <p:sp>
        <p:nvSpPr>
          <p:cNvPr id="25" name="Oval 24">
            <a:extLst>
              <a:ext uri="{FF2B5EF4-FFF2-40B4-BE49-F238E27FC236}">
                <a16:creationId xmlns:a16="http://schemas.microsoft.com/office/drawing/2014/main" id="{F36BC8A4-5051-3C24-45B5-B55B6CCD229B}"/>
              </a:ext>
            </a:extLst>
          </p:cNvPr>
          <p:cNvSpPr/>
          <p:nvPr/>
        </p:nvSpPr>
        <p:spPr>
          <a:xfrm>
            <a:off x="8290220" y="5615556"/>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4CAEB4C3-74FC-2B11-10B2-16BE3F806300}"/>
              </a:ext>
            </a:extLst>
          </p:cNvPr>
          <p:cNvPicPr>
            <a:picLocks noChangeAspect="1"/>
          </p:cNvPicPr>
          <p:nvPr/>
        </p:nvPicPr>
        <p:blipFill>
          <a:blip r:embed="rId19"/>
          <a:stretch>
            <a:fillRect/>
          </a:stretch>
        </p:blipFill>
        <p:spPr>
          <a:xfrm>
            <a:off x="8077040" y="5039072"/>
            <a:ext cx="745087" cy="745087"/>
          </a:xfrm>
          <a:prstGeom prst="rect">
            <a:avLst/>
          </a:prstGeom>
        </p:spPr>
      </p:pic>
      <p:sp>
        <p:nvSpPr>
          <p:cNvPr id="27" name="Oval 26">
            <a:extLst>
              <a:ext uri="{FF2B5EF4-FFF2-40B4-BE49-F238E27FC236}">
                <a16:creationId xmlns:a16="http://schemas.microsoft.com/office/drawing/2014/main" id="{48EBCCD6-41D6-D8DE-B274-F9D1E0904F52}"/>
              </a:ext>
            </a:extLst>
          </p:cNvPr>
          <p:cNvSpPr/>
          <p:nvPr/>
        </p:nvSpPr>
        <p:spPr>
          <a:xfrm>
            <a:off x="11711432" y="5615556"/>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A92AE812-1BCF-7647-36FC-E4B74739EA7E}"/>
              </a:ext>
            </a:extLst>
          </p:cNvPr>
          <p:cNvPicPr>
            <a:picLocks noChangeAspect="1"/>
          </p:cNvPicPr>
          <p:nvPr/>
        </p:nvPicPr>
        <p:blipFill>
          <a:blip r:embed="rId19"/>
          <a:stretch>
            <a:fillRect/>
          </a:stretch>
        </p:blipFill>
        <p:spPr>
          <a:xfrm>
            <a:off x="11498252" y="5039072"/>
            <a:ext cx="745087" cy="745087"/>
          </a:xfrm>
          <a:prstGeom prst="rect">
            <a:avLst/>
          </a:prstGeom>
        </p:spPr>
      </p:pic>
      <p:pic>
        <p:nvPicPr>
          <p:cNvPr id="30" name="Picture 29">
            <a:extLst>
              <a:ext uri="{FF2B5EF4-FFF2-40B4-BE49-F238E27FC236}">
                <a16:creationId xmlns:a16="http://schemas.microsoft.com/office/drawing/2014/main" id="{8D351453-ECBF-74B2-8976-40B639B35891}"/>
              </a:ext>
            </a:extLst>
          </p:cNvPr>
          <p:cNvPicPr>
            <a:picLocks noChangeAspect="1"/>
          </p:cNvPicPr>
          <p:nvPr/>
        </p:nvPicPr>
        <p:blipFill>
          <a:blip r:embed="rId20"/>
          <a:stretch>
            <a:fillRect/>
          </a:stretch>
        </p:blipFill>
        <p:spPr>
          <a:xfrm rot="20541453">
            <a:off x="1049681" y="704437"/>
            <a:ext cx="1480706" cy="1480706"/>
          </a:xfrm>
          <a:prstGeom prst="rect">
            <a:avLst/>
          </a:prstGeom>
        </p:spPr>
      </p:pic>
      <p:pic>
        <p:nvPicPr>
          <p:cNvPr id="31" name="Picture 30">
            <a:extLst>
              <a:ext uri="{FF2B5EF4-FFF2-40B4-BE49-F238E27FC236}">
                <a16:creationId xmlns:a16="http://schemas.microsoft.com/office/drawing/2014/main" id="{E9799836-A981-FD0E-31E6-FC86D9942F78}"/>
              </a:ext>
            </a:extLst>
          </p:cNvPr>
          <p:cNvPicPr>
            <a:picLocks noChangeAspect="1"/>
          </p:cNvPicPr>
          <p:nvPr/>
        </p:nvPicPr>
        <p:blipFill>
          <a:blip r:embed="rId20"/>
          <a:stretch>
            <a:fillRect/>
          </a:stretch>
        </p:blipFill>
        <p:spPr>
          <a:xfrm rot="20541453">
            <a:off x="458475" y="4898541"/>
            <a:ext cx="1480706" cy="1480706"/>
          </a:xfrm>
          <a:prstGeom prst="rect">
            <a:avLst/>
          </a:prstGeom>
        </p:spPr>
      </p:pic>
      <p:pic>
        <p:nvPicPr>
          <p:cNvPr id="32" name="Picture 31">
            <a:extLst>
              <a:ext uri="{FF2B5EF4-FFF2-40B4-BE49-F238E27FC236}">
                <a16:creationId xmlns:a16="http://schemas.microsoft.com/office/drawing/2014/main" id="{6924308B-4A6D-2EA8-77F8-765029B44CD5}"/>
              </a:ext>
            </a:extLst>
          </p:cNvPr>
          <p:cNvPicPr>
            <a:picLocks noChangeAspect="1"/>
          </p:cNvPicPr>
          <p:nvPr/>
        </p:nvPicPr>
        <p:blipFill>
          <a:blip r:embed="rId20"/>
          <a:stretch>
            <a:fillRect/>
          </a:stretch>
        </p:blipFill>
        <p:spPr>
          <a:xfrm rot="20541453">
            <a:off x="4617420" y="3321165"/>
            <a:ext cx="1480706" cy="1480706"/>
          </a:xfrm>
          <a:prstGeom prst="rect">
            <a:avLst/>
          </a:prstGeom>
        </p:spPr>
      </p:pic>
      <p:pic>
        <p:nvPicPr>
          <p:cNvPr id="33" name="Picture 32">
            <a:extLst>
              <a:ext uri="{FF2B5EF4-FFF2-40B4-BE49-F238E27FC236}">
                <a16:creationId xmlns:a16="http://schemas.microsoft.com/office/drawing/2014/main" id="{AF7D8510-BD28-96F8-98C4-1FD5BB07AF2B}"/>
              </a:ext>
            </a:extLst>
          </p:cNvPr>
          <p:cNvPicPr>
            <a:picLocks noChangeAspect="1"/>
          </p:cNvPicPr>
          <p:nvPr/>
        </p:nvPicPr>
        <p:blipFill>
          <a:blip r:embed="rId20"/>
          <a:stretch>
            <a:fillRect/>
          </a:stretch>
        </p:blipFill>
        <p:spPr>
          <a:xfrm rot="20541453">
            <a:off x="4684176" y="4831135"/>
            <a:ext cx="1480706" cy="1480706"/>
          </a:xfrm>
          <a:prstGeom prst="rect">
            <a:avLst/>
          </a:prstGeom>
        </p:spPr>
      </p:pic>
      <p:pic>
        <p:nvPicPr>
          <p:cNvPr id="34" name="Picture 33">
            <a:extLst>
              <a:ext uri="{FF2B5EF4-FFF2-40B4-BE49-F238E27FC236}">
                <a16:creationId xmlns:a16="http://schemas.microsoft.com/office/drawing/2014/main" id="{9EBD45A8-00F9-6075-C8B5-3A4BD6C2E573}"/>
              </a:ext>
            </a:extLst>
          </p:cNvPr>
          <p:cNvPicPr>
            <a:picLocks noChangeAspect="1"/>
          </p:cNvPicPr>
          <p:nvPr/>
        </p:nvPicPr>
        <p:blipFill>
          <a:blip r:embed="rId20"/>
          <a:stretch>
            <a:fillRect/>
          </a:stretch>
        </p:blipFill>
        <p:spPr>
          <a:xfrm rot="20541453">
            <a:off x="7851122" y="1050436"/>
            <a:ext cx="1480706" cy="1480706"/>
          </a:xfrm>
          <a:prstGeom prst="rect">
            <a:avLst/>
          </a:prstGeom>
        </p:spPr>
      </p:pic>
      <p:pic>
        <p:nvPicPr>
          <p:cNvPr id="35" name="Picture 34">
            <a:extLst>
              <a:ext uri="{FF2B5EF4-FFF2-40B4-BE49-F238E27FC236}">
                <a16:creationId xmlns:a16="http://schemas.microsoft.com/office/drawing/2014/main" id="{6936D035-90E0-A947-0C6B-41FE5468A301}"/>
              </a:ext>
            </a:extLst>
          </p:cNvPr>
          <p:cNvPicPr>
            <a:picLocks noChangeAspect="1"/>
          </p:cNvPicPr>
          <p:nvPr/>
        </p:nvPicPr>
        <p:blipFill>
          <a:blip r:embed="rId20"/>
          <a:stretch>
            <a:fillRect/>
          </a:stretch>
        </p:blipFill>
        <p:spPr>
          <a:xfrm rot="20541453">
            <a:off x="9465466" y="1034010"/>
            <a:ext cx="1480706" cy="1480706"/>
          </a:xfrm>
          <a:prstGeom prst="rect">
            <a:avLst/>
          </a:prstGeom>
        </p:spPr>
      </p:pic>
      <p:pic>
        <p:nvPicPr>
          <p:cNvPr id="36" name="Picture 35">
            <a:extLst>
              <a:ext uri="{FF2B5EF4-FFF2-40B4-BE49-F238E27FC236}">
                <a16:creationId xmlns:a16="http://schemas.microsoft.com/office/drawing/2014/main" id="{273DF9E8-8D80-3D31-E8C1-5F631639A172}"/>
              </a:ext>
            </a:extLst>
          </p:cNvPr>
          <p:cNvPicPr>
            <a:picLocks noChangeAspect="1"/>
          </p:cNvPicPr>
          <p:nvPr/>
        </p:nvPicPr>
        <p:blipFill>
          <a:blip r:embed="rId20"/>
          <a:stretch>
            <a:fillRect/>
          </a:stretch>
        </p:blipFill>
        <p:spPr>
          <a:xfrm rot="20541453">
            <a:off x="8458248" y="5171756"/>
            <a:ext cx="1480706" cy="1480706"/>
          </a:xfrm>
          <a:prstGeom prst="rect">
            <a:avLst/>
          </a:prstGeom>
        </p:spPr>
      </p:pic>
      <p:pic>
        <p:nvPicPr>
          <p:cNvPr id="37" name="Picture 36">
            <a:extLst>
              <a:ext uri="{FF2B5EF4-FFF2-40B4-BE49-F238E27FC236}">
                <a16:creationId xmlns:a16="http://schemas.microsoft.com/office/drawing/2014/main" id="{67F7C5DD-87BF-035B-A814-D9077150D243}"/>
              </a:ext>
            </a:extLst>
          </p:cNvPr>
          <p:cNvPicPr>
            <a:picLocks noChangeAspect="1"/>
          </p:cNvPicPr>
          <p:nvPr/>
        </p:nvPicPr>
        <p:blipFill>
          <a:blip r:embed="rId20"/>
          <a:stretch>
            <a:fillRect/>
          </a:stretch>
        </p:blipFill>
        <p:spPr>
          <a:xfrm rot="20541453">
            <a:off x="10200527" y="5155594"/>
            <a:ext cx="1480706" cy="1480706"/>
          </a:xfrm>
          <a:prstGeom prst="rect">
            <a:avLst/>
          </a:prstGeom>
        </p:spPr>
      </p:pic>
      <p:sp>
        <p:nvSpPr>
          <p:cNvPr id="38" name="Oval 37">
            <a:extLst>
              <a:ext uri="{FF2B5EF4-FFF2-40B4-BE49-F238E27FC236}">
                <a16:creationId xmlns:a16="http://schemas.microsoft.com/office/drawing/2014/main" id="{228DFCC5-E24B-D7A8-40EF-C96A10F77B70}"/>
              </a:ext>
            </a:extLst>
          </p:cNvPr>
          <p:cNvSpPr/>
          <p:nvPr/>
        </p:nvSpPr>
        <p:spPr>
          <a:xfrm>
            <a:off x="10551299" y="846901"/>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CE77B9D0-F9D4-155B-BB11-A194B06B0A24}"/>
              </a:ext>
            </a:extLst>
          </p:cNvPr>
          <p:cNvPicPr>
            <a:picLocks noChangeAspect="1"/>
          </p:cNvPicPr>
          <p:nvPr/>
        </p:nvPicPr>
        <p:blipFill>
          <a:blip r:embed="rId19"/>
          <a:stretch>
            <a:fillRect/>
          </a:stretch>
        </p:blipFill>
        <p:spPr>
          <a:xfrm>
            <a:off x="10338119" y="261178"/>
            <a:ext cx="745087" cy="745087"/>
          </a:xfrm>
          <a:prstGeom prst="rect">
            <a:avLst/>
          </a:prstGeom>
        </p:spPr>
      </p:pic>
    </p:spTree>
    <p:extLst>
      <p:ext uri="{BB962C8B-B14F-4D97-AF65-F5344CB8AC3E}">
        <p14:creationId xmlns:p14="http://schemas.microsoft.com/office/powerpoint/2010/main" val="3365931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2" restart="whenNotActive" fill="hold" evtFilter="cancelBubble" nodeType="interactiveSeq">
                <p:stCondLst>
                  <p:cond evt="onClick" delay="0">
                    <p:tgtEl>
                      <p:spTgt spid="1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27" restart="whenNotActive" fill="hold" evtFilter="cancelBubble" nodeType="interactiveSeq">
                <p:stCondLst>
                  <p:cond evt="onClick" delay="0">
                    <p:tgtEl>
                      <p:spTgt spid="18"/>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2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37" restart="whenNotActive" fill="hold" evtFilter="cancelBubble" nodeType="interactiveSeq">
                <p:stCondLst>
                  <p:cond evt="onClick" delay="0">
                    <p:tgtEl>
                      <p:spTgt spid="22"/>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3"/>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4"/>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2" restart="whenNotActive" fill="hold" evtFilter="cancelBubble" nodeType="interactiveSeq">
                <p:stCondLst>
                  <p:cond evt="onClick" delay="0">
                    <p:tgtEl>
                      <p:spTgt spid="25"/>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57" restart="whenNotActive" fill="hold" evtFilter="cancelBubble" nodeType="interactiveSeq">
                <p:stCondLst>
                  <p:cond evt="onClick" delay="0">
                    <p:tgtEl>
                      <p:spTgt spid="2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62" restart="whenNotActive" fill="hold" evtFilter="cancelBubble" nodeType="interactiveSeq">
                <p:stCondLst>
                  <p:cond evt="onClick" delay="0">
                    <p:tgtEl>
                      <p:spTgt spid="27"/>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67" restart="whenNotActive" fill="hold" evtFilter="cancelBubble" nodeType="interactiveSeq">
                <p:stCondLst>
                  <p:cond evt="onClick" delay="0">
                    <p:tgtEl>
                      <p:spTgt spid="28"/>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72" restart="whenNotActive" fill="hold" evtFilter="cancelBubble" nodeType="interactiveSeq">
                <p:stCondLst>
                  <p:cond evt="onClick" delay="0">
                    <p:tgtEl>
                      <p:spTgt spid="10"/>
                    </p:tgtEl>
                  </p:cond>
                </p:stCondLst>
                <p:endSync evt="end" delay="0">
                  <p:rtn val="all"/>
                </p:endSync>
                <p:childTnLst>
                  <p:par>
                    <p:cTn id="73" fill="hold">
                      <p:stCondLst>
                        <p:cond delay="0"/>
                      </p:stCondLst>
                      <p:childTnLst>
                        <p:par>
                          <p:cTn id="74" fill="hold">
                            <p:stCondLst>
                              <p:cond delay="0"/>
                            </p:stCondLst>
                            <p:childTnLst>
                              <p:par>
                                <p:cTn id="75" presetID="30" presetClass="entr" presetSubtype="0" fill="hold"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800" decel="100000"/>
                                        <p:tgtEl>
                                          <p:spTgt spid="30"/>
                                        </p:tgtEl>
                                      </p:cBhvr>
                                    </p:animEffect>
                                    <p:anim calcmode="lin" valueType="num">
                                      <p:cBhvr>
                                        <p:cTn id="78" dur="800" decel="100000" fill="hold"/>
                                        <p:tgtEl>
                                          <p:spTgt spid="30"/>
                                        </p:tgtEl>
                                        <p:attrNameLst>
                                          <p:attrName>style.rotation</p:attrName>
                                        </p:attrNameLst>
                                      </p:cBhvr>
                                      <p:tavLst>
                                        <p:tav tm="0">
                                          <p:val>
                                            <p:fltVal val="-90"/>
                                          </p:val>
                                        </p:tav>
                                        <p:tav tm="100000">
                                          <p:val>
                                            <p:fltVal val="0"/>
                                          </p:val>
                                        </p:tav>
                                      </p:tavLst>
                                    </p:anim>
                                    <p:anim calcmode="lin" valueType="num">
                                      <p:cBhvr>
                                        <p:cTn id="79" dur="800" decel="100000" fill="hold"/>
                                        <p:tgtEl>
                                          <p:spTgt spid="30"/>
                                        </p:tgtEl>
                                        <p:attrNameLst>
                                          <p:attrName>ppt_x</p:attrName>
                                        </p:attrNameLst>
                                      </p:cBhvr>
                                      <p:tavLst>
                                        <p:tav tm="0">
                                          <p:val>
                                            <p:strVal val="#ppt_x+0.4"/>
                                          </p:val>
                                        </p:tav>
                                        <p:tav tm="100000">
                                          <p:val>
                                            <p:strVal val="#ppt_x-0.05"/>
                                          </p:val>
                                        </p:tav>
                                      </p:tavLst>
                                    </p:anim>
                                    <p:anim calcmode="lin" valueType="num">
                                      <p:cBhvr>
                                        <p:cTn id="80" dur="800" decel="100000" fill="hold"/>
                                        <p:tgtEl>
                                          <p:spTgt spid="30"/>
                                        </p:tgtEl>
                                        <p:attrNameLst>
                                          <p:attrName>ppt_y</p:attrName>
                                        </p:attrNameLst>
                                      </p:cBhvr>
                                      <p:tavLst>
                                        <p:tav tm="0">
                                          <p:val>
                                            <p:strVal val="#ppt_y-0.4"/>
                                          </p:val>
                                        </p:tav>
                                        <p:tav tm="100000">
                                          <p:val>
                                            <p:strVal val="#ppt_y+0.1"/>
                                          </p:val>
                                        </p:tav>
                                      </p:tavLst>
                                    </p:anim>
                                    <p:anim calcmode="lin" valueType="num">
                                      <p:cBhvr>
                                        <p:cTn id="81"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82"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10"/>
                  </p:tgtEl>
                </p:cond>
              </p:nextCondLst>
            </p:seq>
            <p:seq concurrent="1" nextAc="seek">
              <p:cTn id="83" restart="whenNotActive" fill="hold" evtFilter="cancelBubble" nodeType="interactiveSeq">
                <p:stCondLst>
                  <p:cond evt="onClick" delay="0">
                    <p:tgtEl>
                      <p:spTgt spid="7"/>
                    </p:tgtEl>
                  </p:cond>
                </p:stCondLst>
                <p:endSync evt="end" delay="0">
                  <p:rtn val="all"/>
                </p:endSync>
                <p:childTnLst>
                  <p:par>
                    <p:cTn id="84" fill="hold">
                      <p:stCondLst>
                        <p:cond delay="0"/>
                      </p:stCondLst>
                      <p:childTnLst>
                        <p:par>
                          <p:cTn id="85" fill="hold">
                            <p:stCondLst>
                              <p:cond delay="0"/>
                            </p:stCondLst>
                            <p:childTnLst>
                              <p:par>
                                <p:cTn id="86" presetID="30" presetClass="entr" presetSubtype="0" fill="hold" nodeType="click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fade">
                                      <p:cBhvr>
                                        <p:cTn id="88" dur="800" decel="100000"/>
                                        <p:tgtEl>
                                          <p:spTgt spid="31"/>
                                        </p:tgtEl>
                                      </p:cBhvr>
                                    </p:animEffect>
                                    <p:anim calcmode="lin" valueType="num">
                                      <p:cBhvr>
                                        <p:cTn id="89" dur="800" decel="100000" fill="hold"/>
                                        <p:tgtEl>
                                          <p:spTgt spid="31"/>
                                        </p:tgtEl>
                                        <p:attrNameLst>
                                          <p:attrName>style.rotation</p:attrName>
                                        </p:attrNameLst>
                                      </p:cBhvr>
                                      <p:tavLst>
                                        <p:tav tm="0">
                                          <p:val>
                                            <p:fltVal val="-90"/>
                                          </p:val>
                                        </p:tav>
                                        <p:tav tm="100000">
                                          <p:val>
                                            <p:fltVal val="0"/>
                                          </p:val>
                                        </p:tav>
                                      </p:tavLst>
                                    </p:anim>
                                    <p:anim calcmode="lin" valueType="num">
                                      <p:cBhvr>
                                        <p:cTn id="90" dur="800" decel="100000" fill="hold"/>
                                        <p:tgtEl>
                                          <p:spTgt spid="31"/>
                                        </p:tgtEl>
                                        <p:attrNameLst>
                                          <p:attrName>ppt_x</p:attrName>
                                        </p:attrNameLst>
                                      </p:cBhvr>
                                      <p:tavLst>
                                        <p:tav tm="0">
                                          <p:val>
                                            <p:strVal val="#ppt_x+0.4"/>
                                          </p:val>
                                        </p:tav>
                                        <p:tav tm="100000">
                                          <p:val>
                                            <p:strVal val="#ppt_x-0.05"/>
                                          </p:val>
                                        </p:tav>
                                      </p:tavLst>
                                    </p:anim>
                                    <p:anim calcmode="lin" valueType="num">
                                      <p:cBhvr>
                                        <p:cTn id="91" dur="800" decel="100000" fill="hold"/>
                                        <p:tgtEl>
                                          <p:spTgt spid="31"/>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7"/>
                  </p:tgtEl>
                </p:cond>
              </p:nextCondLst>
            </p:seq>
            <p:seq concurrent="1" nextAc="seek">
              <p:cTn id="94" restart="whenNotActive" fill="hold" evtFilter="cancelBubble" nodeType="interactiveSeq">
                <p:stCondLst>
                  <p:cond evt="onClick" delay="0">
                    <p:tgtEl>
                      <p:spTgt spid="5"/>
                    </p:tgtEl>
                  </p:cond>
                </p:stCondLst>
                <p:endSync evt="end" delay="0">
                  <p:rtn val="all"/>
                </p:endSync>
                <p:childTnLst>
                  <p:par>
                    <p:cTn id="95" fill="hold">
                      <p:stCondLst>
                        <p:cond delay="0"/>
                      </p:stCondLst>
                      <p:childTnLst>
                        <p:par>
                          <p:cTn id="96" fill="hold">
                            <p:stCondLst>
                              <p:cond delay="0"/>
                            </p:stCondLst>
                            <p:childTnLst>
                              <p:par>
                                <p:cTn id="97" presetID="30" presetClass="entr" presetSubtype="0" fill="hold" nodeType="clickEffect">
                                  <p:stCondLst>
                                    <p:cond delay="0"/>
                                  </p:stCondLst>
                                  <p:childTnLst>
                                    <p:set>
                                      <p:cBhvr>
                                        <p:cTn id="98" dur="1" fill="hold">
                                          <p:stCondLst>
                                            <p:cond delay="0"/>
                                          </p:stCondLst>
                                        </p:cTn>
                                        <p:tgtEl>
                                          <p:spTgt spid="32"/>
                                        </p:tgtEl>
                                        <p:attrNameLst>
                                          <p:attrName>style.visibility</p:attrName>
                                        </p:attrNameLst>
                                      </p:cBhvr>
                                      <p:to>
                                        <p:strVal val="visible"/>
                                      </p:to>
                                    </p:set>
                                    <p:animEffect transition="in" filter="fade">
                                      <p:cBhvr>
                                        <p:cTn id="99" dur="800" decel="100000"/>
                                        <p:tgtEl>
                                          <p:spTgt spid="32"/>
                                        </p:tgtEl>
                                      </p:cBhvr>
                                    </p:animEffect>
                                    <p:anim calcmode="lin" valueType="num">
                                      <p:cBhvr>
                                        <p:cTn id="100" dur="800" decel="100000" fill="hold"/>
                                        <p:tgtEl>
                                          <p:spTgt spid="32"/>
                                        </p:tgtEl>
                                        <p:attrNameLst>
                                          <p:attrName>style.rotation</p:attrName>
                                        </p:attrNameLst>
                                      </p:cBhvr>
                                      <p:tavLst>
                                        <p:tav tm="0">
                                          <p:val>
                                            <p:fltVal val="-90"/>
                                          </p:val>
                                        </p:tav>
                                        <p:tav tm="100000">
                                          <p:val>
                                            <p:fltVal val="0"/>
                                          </p:val>
                                        </p:tav>
                                      </p:tavLst>
                                    </p:anim>
                                    <p:anim calcmode="lin" valueType="num">
                                      <p:cBhvr>
                                        <p:cTn id="101" dur="800" decel="100000" fill="hold"/>
                                        <p:tgtEl>
                                          <p:spTgt spid="32"/>
                                        </p:tgtEl>
                                        <p:attrNameLst>
                                          <p:attrName>ppt_x</p:attrName>
                                        </p:attrNameLst>
                                      </p:cBhvr>
                                      <p:tavLst>
                                        <p:tav tm="0">
                                          <p:val>
                                            <p:strVal val="#ppt_x+0.4"/>
                                          </p:val>
                                        </p:tav>
                                        <p:tav tm="100000">
                                          <p:val>
                                            <p:strVal val="#ppt_x-0.05"/>
                                          </p:val>
                                        </p:tav>
                                      </p:tavLst>
                                    </p:anim>
                                    <p:anim calcmode="lin" valueType="num">
                                      <p:cBhvr>
                                        <p:cTn id="102" dur="800" decel="100000" fill="hold"/>
                                        <p:tgtEl>
                                          <p:spTgt spid="32"/>
                                        </p:tgtEl>
                                        <p:attrNameLst>
                                          <p:attrName>ppt_y</p:attrName>
                                        </p:attrNameLst>
                                      </p:cBhvr>
                                      <p:tavLst>
                                        <p:tav tm="0">
                                          <p:val>
                                            <p:strVal val="#ppt_y-0.4"/>
                                          </p:val>
                                        </p:tav>
                                        <p:tav tm="100000">
                                          <p:val>
                                            <p:strVal val="#ppt_y+0.1"/>
                                          </p:val>
                                        </p:tav>
                                      </p:tavLst>
                                    </p:anim>
                                    <p:anim calcmode="lin" valueType="num">
                                      <p:cBhvr>
                                        <p:cTn id="103" dur="200" accel="100000" fill="hold">
                                          <p:stCondLst>
                                            <p:cond delay="800"/>
                                          </p:stCondLst>
                                        </p:cTn>
                                        <p:tgtEl>
                                          <p:spTgt spid="32"/>
                                        </p:tgtEl>
                                        <p:attrNameLst>
                                          <p:attrName>ppt_x</p:attrName>
                                        </p:attrNameLst>
                                      </p:cBhvr>
                                      <p:tavLst>
                                        <p:tav tm="0">
                                          <p:val>
                                            <p:strVal val="#ppt_x-0.05"/>
                                          </p:val>
                                        </p:tav>
                                        <p:tav tm="100000">
                                          <p:val>
                                            <p:strVal val="#ppt_x"/>
                                          </p:val>
                                        </p:tav>
                                      </p:tavLst>
                                    </p:anim>
                                    <p:anim calcmode="lin" valueType="num">
                                      <p:cBhvr>
                                        <p:cTn id="104" dur="200" accel="100000" fill="hold">
                                          <p:stCondLst>
                                            <p:cond delay="800"/>
                                          </p:stCondLst>
                                        </p:cTn>
                                        <p:tgtEl>
                                          <p:spTgt spid="32"/>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5"/>
                  </p:tgtEl>
                </p:cond>
              </p:nextCondLst>
            </p:seq>
            <p:seq concurrent="1" nextAc="seek">
              <p:cTn id="105" restart="whenNotActive" fill="hold" evtFilter="cancelBubble" nodeType="interactiveSeq">
                <p:stCondLst>
                  <p:cond evt="onClick" delay="0">
                    <p:tgtEl>
                      <p:spTgt spid="8"/>
                    </p:tgtEl>
                  </p:cond>
                </p:stCondLst>
                <p:endSync evt="end" delay="0">
                  <p:rtn val="all"/>
                </p:endSync>
                <p:childTnLst>
                  <p:par>
                    <p:cTn id="106" fill="hold">
                      <p:stCondLst>
                        <p:cond delay="0"/>
                      </p:stCondLst>
                      <p:childTnLst>
                        <p:par>
                          <p:cTn id="107" fill="hold">
                            <p:stCondLst>
                              <p:cond delay="0"/>
                            </p:stCondLst>
                            <p:childTnLst>
                              <p:par>
                                <p:cTn id="108" presetID="30" presetClass="entr" presetSubtype="0" fill="hold" nodeType="clickEffect">
                                  <p:stCondLst>
                                    <p:cond delay="0"/>
                                  </p:stCondLst>
                                  <p:childTnLst>
                                    <p:set>
                                      <p:cBhvr>
                                        <p:cTn id="109" dur="1" fill="hold">
                                          <p:stCondLst>
                                            <p:cond delay="0"/>
                                          </p:stCondLst>
                                        </p:cTn>
                                        <p:tgtEl>
                                          <p:spTgt spid="33"/>
                                        </p:tgtEl>
                                        <p:attrNameLst>
                                          <p:attrName>style.visibility</p:attrName>
                                        </p:attrNameLst>
                                      </p:cBhvr>
                                      <p:to>
                                        <p:strVal val="visible"/>
                                      </p:to>
                                    </p:set>
                                    <p:animEffect transition="in" filter="fade">
                                      <p:cBhvr>
                                        <p:cTn id="110" dur="800" decel="100000"/>
                                        <p:tgtEl>
                                          <p:spTgt spid="33"/>
                                        </p:tgtEl>
                                      </p:cBhvr>
                                    </p:animEffect>
                                    <p:anim calcmode="lin" valueType="num">
                                      <p:cBhvr>
                                        <p:cTn id="111" dur="800" decel="100000" fill="hold"/>
                                        <p:tgtEl>
                                          <p:spTgt spid="33"/>
                                        </p:tgtEl>
                                        <p:attrNameLst>
                                          <p:attrName>style.rotation</p:attrName>
                                        </p:attrNameLst>
                                      </p:cBhvr>
                                      <p:tavLst>
                                        <p:tav tm="0">
                                          <p:val>
                                            <p:fltVal val="-90"/>
                                          </p:val>
                                        </p:tav>
                                        <p:tav tm="100000">
                                          <p:val>
                                            <p:fltVal val="0"/>
                                          </p:val>
                                        </p:tav>
                                      </p:tavLst>
                                    </p:anim>
                                    <p:anim calcmode="lin" valueType="num">
                                      <p:cBhvr>
                                        <p:cTn id="112" dur="800" decel="100000" fill="hold"/>
                                        <p:tgtEl>
                                          <p:spTgt spid="33"/>
                                        </p:tgtEl>
                                        <p:attrNameLst>
                                          <p:attrName>ppt_x</p:attrName>
                                        </p:attrNameLst>
                                      </p:cBhvr>
                                      <p:tavLst>
                                        <p:tav tm="0">
                                          <p:val>
                                            <p:strVal val="#ppt_x+0.4"/>
                                          </p:val>
                                        </p:tav>
                                        <p:tav tm="100000">
                                          <p:val>
                                            <p:strVal val="#ppt_x-0.05"/>
                                          </p:val>
                                        </p:tav>
                                      </p:tavLst>
                                    </p:anim>
                                    <p:anim calcmode="lin" valueType="num">
                                      <p:cBhvr>
                                        <p:cTn id="113" dur="800" decel="100000" fill="hold"/>
                                        <p:tgtEl>
                                          <p:spTgt spid="33"/>
                                        </p:tgtEl>
                                        <p:attrNameLst>
                                          <p:attrName>ppt_y</p:attrName>
                                        </p:attrNameLst>
                                      </p:cBhvr>
                                      <p:tavLst>
                                        <p:tav tm="0">
                                          <p:val>
                                            <p:strVal val="#ppt_y-0.4"/>
                                          </p:val>
                                        </p:tav>
                                        <p:tav tm="100000">
                                          <p:val>
                                            <p:strVal val="#ppt_y+0.1"/>
                                          </p:val>
                                        </p:tav>
                                      </p:tavLst>
                                    </p:anim>
                                    <p:anim calcmode="lin" valueType="num">
                                      <p:cBhvr>
                                        <p:cTn id="114" dur="200" accel="100000" fill="hold">
                                          <p:stCondLst>
                                            <p:cond delay="800"/>
                                          </p:stCondLst>
                                        </p:cTn>
                                        <p:tgtEl>
                                          <p:spTgt spid="33"/>
                                        </p:tgtEl>
                                        <p:attrNameLst>
                                          <p:attrName>ppt_x</p:attrName>
                                        </p:attrNameLst>
                                      </p:cBhvr>
                                      <p:tavLst>
                                        <p:tav tm="0">
                                          <p:val>
                                            <p:strVal val="#ppt_x-0.05"/>
                                          </p:val>
                                        </p:tav>
                                        <p:tav tm="100000">
                                          <p:val>
                                            <p:strVal val="#ppt_x"/>
                                          </p:val>
                                        </p:tav>
                                      </p:tavLst>
                                    </p:anim>
                                    <p:anim calcmode="lin" valueType="num">
                                      <p:cBhvr>
                                        <p:cTn id="115" dur="200" accel="100000" fill="hold">
                                          <p:stCondLst>
                                            <p:cond delay="800"/>
                                          </p:stCondLst>
                                        </p:cTn>
                                        <p:tgtEl>
                                          <p:spTgt spid="33"/>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8"/>
                  </p:tgtEl>
                </p:cond>
              </p:nextCondLst>
            </p:seq>
            <p:seq concurrent="1" nextAc="seek">
              <p:cTn id="116" restart="whenNotActive" fill="hold" evtFilter="cancelBubble" nodeType="interactiveSeq">
                <p:stCondLst>
                  <p:cond evt="onClick" delay="0">
                    <p:tgtEl>
                      <p:spTgt spid="11"/>
                    </p:tgtEl>
                  </p:cond>
                </p:stCondLst>
                <p:endSync evt="end" delay="0">
                  <p:rtn val="all"/>
                </p:endSync>
                <p:childTnLst>
                  <p:par>
                    <p:cTn id="117" fill="hold">
                      <p:stCondLst>
                        <p:cond delay="0"/>
                      </p:stCondLst>
                      <p:childTnLst>
                        <p:par>
                          <p:cTn id="118" fill="hold">
                            <p:stCondLst>
                              <p:cond delay="0"/>
                            </p:stCondLst>
                            <p:childTnLst>
                              <p:par>
                                <p:cTn id="119" presetID="30" presetClass="entr" presetSubtype="0" fill="hold" nodeType="clickEffect">
                                  <p:stCondLst>
                                    <p:cond delay="0"/>
                                  </p:stCondLst>
                                  <p:childTnLst>
                                    <p:set>
                                      <p:cBhvr>
                                        <p:cTn id="120" dur="1" fill="hold">
                                          <p:stCondLst>
                                            <p:cond delay="0"/>
                                          </p:stCondLst>
                                        </p:cTn>
                                        <p:tgtEl>
                                          <p:spTgt spid="34"/>
                                        </p:tgtEl>
                                        <p:attrNameLst>
                                          <p:attrName>style.visibility</p:attrName>
                                        </p:attrNameLst>
                                      </p:cBhvr>
                                      <p:to>
                                        <p:strVal val="visible"/>
                                      </p:to>
                                    </p:set>
                                    <p:animEffect transition="in" filter="fade">
                                      <p:cBhvr>
                                        <p:cTn id="121" dur="800" decel="100000"/>
                                        <p:tgtEl>
                                          <p:spTgt spid="34"/>
                                        </p:tgtEl>
                                      </p:cBhvr>
                                    </p:animEffect>
                                    <p:anim calcmode="lin" valueType="num">
                                      <p:cBhvr>
                                        <p:cTn id="122" dur="800" decel="100000" fill="hold"/>
                                        <p:tgtEl>
                                          <p:spTgt spid="34"/>
                                        </p:tgtEl>
                                        <p:attrNameLst>
                                          <p:attrName>style.rotation</p:attrName>
                                        </p:attrNameLst>
                                      </p:cBhvr>
                                      <p:tavLst>
                                        <p:tav tm="0">
                                          <p:val>
                                            <p:fltVal val="-90"/>
                                          </p:val>
                                        </p:tav>
                                        <p:tav tm="100000">
                                          <p:val>
                                            <p:fltVal val="0"/>
                                          </p:val>
                                        </p:tav>
                                      </p:tavLst>
                                    </p:anim>
                                    <p:anim calcmode="lin" valueType="num">
                                      <p:cBhvr>
                                        <p:cTn id="123" dur="800" decel="100000" fill="hold"/>
                                        <p:tgtEl>
                                          <p:spTgt spid="34"/>
                                        </p:tgtEl>
                                        <p:attrNameLst>
                                          <p:attrName>ppt_x</p:attrName>
                                        </p:attrNameLst>
                                      </p:cBhvr>
                                      <p:tavLst>
                                        <p:tav tm="0">
                                          <p:val>
                                            <p:strVal val="#ppt_x+0.4"/>
                                          </p:val>
                                        </p:tav>
                                        <p:tav tm="100000">
                                          <p:val>
                                            <p:strVal val="#ppt_x-0.05"/>
                                          </p:val>
                                        </p:tav>
                                      </p:tavLst>
                                    </p:anim>
                                    <p:anim calcmode="lin" valueType="num">
                                      <p:cBhvr>
                                        <p:cTn id="124" dur="800" decel="100000" fill="hold"/>
                                        <p:tgtEl>
                                          <p:spTgt spid="34"/>
                                        </p:tgtEl>
                                        <p:attrNameLst>
                                          <p:attrName>ppt_y</p:attrName>
                                        </p:attrNameLst>
                                      </p:cBhvr>
                                      <p:tavLst>
                                        <p:tav tm="0">
                                          <p:val>
                                            <p:strVal val="#ppt_y-0.4"/>
                                          </p:val>
                                        </p:tav>
                                        <p:tav tm="100000">
                                          <p:val>
                                            <p:strVal val="#ppt_y+0.1"/>
                                          </p:val>
                                        </p:tav>
                                      </p:tavLst>
                                    </p:anim>
                                    <p:anim calcmode="lin" valueType="num">
                                      <p:cBhvr>
                                        <p:cTn id="125" dur="200" accel="100000" fill="hold">
                                          <p:stCondLst>
                                            <p:cond delay="800"/>
                                          </p:stCondLst>
                                        </p:cTn>
                                        <p:tgtEl>
                                          <p:spTgt spid="34"/>
                                        </p:tgtEl>
                                        <p:attrNameLst>
                                          <p:attrName>ppt_x</p:attrName>
                                        </p:attrNameLst>
                                      </p:cBhvr>
                                      <p:tavLst>
                                        <p:tav tm="0">
                                          <p:val>
                                            <p:strVal val="#ppt_x-0.05"/>
                                          </p:val>
                                        </p:tav>
                                        <p:tav tm="100000">
                                          <p:val>
                                            <p:strVal val="#ppt_x"/>
                                          </p:val>
                                        </p:tav>
                                      </p:tavLst>
                                    </p:anim>
                                    <p:anim calcmode="lin" valueType="num">
                                      <p:cBhvr>
                                        <p:cTn id="126" dur="200" accel="100000" fill="hold">
                                          <p:stCondLst>
                                            <p:cond delay="800"/>
                                          </p:stCondLst>
                                        </p:cTn>
                                        <p:tgtEl>
                                          <p:spTgt spid="34"/>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11"/>
                  </p:tgtEl>
                </p:cond>
              </p:nextCondLst>
            </p:seq>
            <p:seq concurrent="1" nextAc="seek">
              <p:cTn id="127" restart="whenNotActive" fill="hold" evtFilter="cancelBubble" nodeType="interactiveSeq">
                <p:stCondLst>
                  <p:cond evt="onClick" delay="0">
                    <p:tgtEl>
                      <p:spTgt spid="9"/>
                    </p:tgtEl>
                  </p:cond>
                </p:stCondLst>
                <p:endSync evt="end" delay="0">
                  <p:rtn val="all"/>
                </p:endSync>
                <p:childTnLst>
                  <p:par>
                    <p:cTn id="128" fill="hold">
                      <p:stCondLst>
                        <p:cond delay="0"/>
                      </p:stCondLst>
                      <p:childTnLst>
                        <p:par>
                          <p:cTn id="129" fill="hold">
                            <p:stCondLst>
                              <p:cond delay="0"/>
                            </p:stCondLst>
                            <p:childTnLst>
                              <p:par>
                                <p:cTn id="130" presetID="30" presetClass="entr" presetSubtype="0" fill="hold" nodeType="clickEffect">
                                  <p:stCondLst>
                                    <p:cond delay="0"/>
                                  </p:stCondLst>
                                  <p:childTnLst>
                                    <p:set>
                                      <p:cBhvr>
                                        <p:cTn id="131" dur="1" fill="hold">
                                          <p:stCondLst>
                                            <p:cond delay="0"/>
                                          </p:stCondLst>
                                        </p:cTn>
                                        <p:tgtEl>
                                          <p:spTgt spid="35"/>
                                        </p:tgtEl>
                                        <p:attrNameLst>
                                          <p:attrName>style.visibility</p:attrName>
                                        </p:attrNameLst>
                                      </p:cBhvr>
                                      <p:to>
                                        <p:strVal val="visible"/>
                                      </p:to>
                                    </p:set>
                                    <p:animEffect transition="in" filter="fade">
                                      <p:cBhvr>
                                        <p:cTn id="132" dur="800" decel="100000"/>
                                        <p:tgtEl>
                                          <p:spTgt spid="35"/>
                                        </p:tgtEl>
                                      </p:cBhvr>
                                    </p:animEffect>
                                    <p:anim calcmode="lin" valueType="num">
                                      <p:cBhvr>
                                        <p:cTn id="133" dur="800" decel="100000" fill="hold"/>
                                        <p:tgtEl>
                                          <p:spTgt spid="35"/>
                                        </p:tgtEl>
                                        <p:attrNameLst>
                                          <p:attrName>style.rotation</p:attrName>
                                        </p:attrNameLst>
                                      </p:cBhvr>
                                      <p:tavLst>
                                        <p:tav tm="0">
                                          <p:val>
                                            <p:fltVal val="-90"/>
                                          </p:val>
                                        </p:tav>
                                        <p:tav tm="100000">
                                          <p:val>
                                            <p:fltVal val="0"/>
                                          </p:val>
                                        </p:tav>
                                      </p:tavLst>
                                    </p:anim>
                                    <p:anim calcmode="lin" valueType="num">
                                      <p:cBhvr>
                                        <p:cTn id="134" dur="800" decel="100000" fill="hold"/>
                                        <p:tgtEl>
                                          <p:spTgt spid="35"/>
                                        </p:tgtEl>
                                        <p:attrNameLst>
                                          <p:attrName>ppt_x</p:attrName>
                                        </p:attrNameLst>
                                      </p:cBhvr>
                                      <p:tavLst>
                                        <p:tav tm="0">
                                          <p:val>
                                            <p:strVal val="#ppt_x+0.4"/>
                                          </p:val>
                                        </p:tav>
                                        <p:tav tm="100000">
                                          <p:val>
                                            <p:strVal val="#ppt_x-0.05"/>
                                          </p:val>
                                        </p:tav>
                                      </p:tavLst>
                                    </p:anim>
                                    <p:anim calcmode="lin" valueType="num">
                                      <p:cBhvr>
                                        <p:cTn id="135" dur="800" decel="100000" fill="hold"/>
                                        <p:tgtEl>
                                          <p:spTgt spid="35"/>
                                        </p:tgtEl>
                                        <p:attrNameLst>
                                          <p:attrName>ppt_y</p:attrName>
                                        </p:attrNameLst>
                                      </p:cBhvr>
                                      <p:tavLst>
                                        <p:tav tm="0">
                                          <p:val>
                                            <p:strVal val="#ppt_y-0.4"/>
                                          </p:val>
                                        </p:tav>
                                        <p:tav tm="100000">
                                          <p:val>
                                            <p:strVal val="#ppt_y+0.1"/>
                                          </p:val>
                                        </p:tav>
                                      </p:tavLst>
                                    </p:anim>
                                    <p:anim calcmode="lin" valueType="num">
                                      <p:cBhvr>
                                        <p:cTn id="136" dur="200" accel="100000" fill="hold">
                                          <p:stCondLst>
                                            <p:cond delay="800"/>
                                          </p:stCondLst>
                                        </p:cTn>
                                        <p:tgtEl>
                                          <p:spTgt spid="35"/>
                                        </p:tgtEl>
                                        <p:attrNameLst>
                                          <p:attrName>ppt_x</p:attrName>
                                        </p:attrNameLst>
                                      </p:cBhvr>
                                      <p:tavLst>
                                        <p:tav tm="0">
                                          <p:val>
                                            <p:strVal val="#ppt_x-0.05"/>
                                          </p:val>
                                        </p:tav>
                                        <p:tav tm="100000">
                                          <p:val>
                                            <p:strVal val="#ppt_x"/>
                                          </p:val>
                                        </p:tav>
                                      </p:tavLst>
                                    </p:anim>
                                    <p:anim calcmode="lin" valueType="num">
                                      <p:cBhvr>
                                        <p:cTn id="137" dur="200" accel="100000" fill="hold">
                                          <p:stCondLst>
                                            <p:cond delay="800"/>
                                          </p:stCondLst>
                                        </p:cTn>
                                        <p:tgtEl>
                                          <p:spTgt spid="35"/>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9"/>
                  </p:tgtEl>
                </p:cond>
              </p:nextCondLst>
            </p:seq>
            <p:seq concurrent="1" nextAc="seek">
              <p:cTn id="138" restart="whenNotActive" fill="hold" evtFilter="cancelBubble" nodeType="interactiveSeq">
                <p:stCondLst>
                  <p:cond evt="onClick" delay="0">
                    <p:tgtEl>
                      <p:spTgt spid="4"/>
                    </p:tgtEl>
                  </p:cond>
                </p:stCondLst>
                <p:endSync evt="end" delay="0">
                  <p:rtn val="all"/>
                </p:endSync>
                <p:childTnLst>
                  <p:par>
                    <p:cTn id="139" fill="hold">
                      <p:stCondLst>
                        <p:cond delay="0"/>
                      </p:stCondLst>
                      <p:childTnLst>
                        <p:par>
                          <p:cTn id="140" fill="hold">
                            <p:stCondLst>
                              <p:cond delay="0"/>
                            </p:stCondLst>
                            <p:childTnLst>
                              <p:par>
                                <p:cTn id="141" presetID="30" presetClass="entr" presetSubtype="0" fill="hold" nodeType="clickEffect">
                                  <p:stCondLst>
                                    <p:cond delay="0"/>
                                  </p:stCondLst>
                                  <p:childTnLst>
                                    <p:set>
                                      <p:cBhvr>
                                        <p:cTn id="142" dur="1" fill="hold">
                                          <p:stCondLst>
                                            <p:cond delay="0"/>
                                          </p:stCondLst>
                                        </p:cTn>
                                        <p:tgtEl>
                                          <p:spTgt spid="36"/>
                                        </p:tgtEl>
                                        <p:attrNameLst>
                                          <p:attrName>style.visibility</p:attrName>
                                        </p:attrNameLst>
                                      </p:cBhvr>
                                      <p:to>
                                        <p:strVal val="visible"/>
                                      </p:to>
                                    </p:set>
                                    <p:animEffect transition="in" filter="fade">
                                      <p:cBhvr>
                                        <p:cTn id="143" dur="800" decel="100000"/>
                                        <p:tgtEl>
                                          <p:spTgt spid="36"/>
                                        </p:tgtEl>
                                      </p:cBhvr>
                                    </p:animEffect>
                                    <p:anim calcmode="lin" valueType="num">
                                      <p:cBhvr>
                                        <p:cTn id="144" dur="800" decel="100000" fill="hold"/>
                                        <p:tgtEl>
                                          <p:spTgt spid="36"/>
                                        </p:tgtEl>
                                        <p:attrNameLst>
                                          <p:attrName>style.rotation</p:attrName>
                                        </p:attrNameLst>
                                      </p:cBhvr>
                                      <p:tavLst>
                                        <p:tav tm="0">
                                          <p:val>
                                            <p:fltVal val="-90"/>
                                          </p:val>
                                        </p:tav>
                                        <p:tav tm="100000">
                                          <p:val>
                                            <p:fltVal val="0"/>
                                          </p:val>
                                        </p:tav>
                                      </p:tavLst>
                                    </p:anim>
                                    <p:anim calcmode="lin" valueType="num">
                                      <p:cBhvr>
                                        <p:cTn id="145" dur="800" decel="100000" fill="hold"/>
                                        <p:tgtEl>
                                          <p:spTgt spid="36"/>
                                        </p:tgtEl>
                                        <p:attrNameLst>
                                          <p:attrName>ppt_x</p:attrName>
                                        </p:attrNameLst>
                                      </p:cBhvr>
                                      <p:tavLst>
                                        <p:tav tm="0">
                                          <p:val>
                                            <p:strVal val="#ppt_x+0.4"/>
                                          </p:val>
                                        </p:tav>
                                        <p:tav tm="100000">
                                          <p:val>
                                            <p:strVal val="#ppt_x-0.05"/>
                                          </p:val>
                                        </p:tav>
                                      </p:tavLst>
                                    </p:anim>
                                    <p:anim calcmode="lin" valueType="num">
                                      <p:cBhvr>
                                        <p:cTn id="146" dur="800" decel="100000" fill="hold"/>
                                        <p:tgtEl>
                                          <p:spTgt spid="36"/>
                                        </p:tgtEl>
                                        <p:attrNameLst>
                                          <p:attrName>ppt_y</p:attrName>
                                        </p:attrNameLst>
                                      </p:cBhvr>
                                      <p:tavLst>
                                        <p:tav tm="0">
                                          <p:val>
                                            <p:strVal val="#ppt_y-0.4"/>
                                          </p:val>
                                        </p:tav>
                                        <p:tav tm="100000">
                                          <p:val>
                                            <p:strVal val="#ppt_y+0.1"/>
                                          </p:val>
                                        </p:tav>
                                      </p:tavLst>
                                    </p:anim>
                                    <p:anim calcmode="lin" valueType="num">
                                      <p:cBhvr>
                                        <p:cTn id="147" dur="200" accel="100000" fill="hold">
                                          <p:stCondLst>
                                            <p:cond delay="800"/>
                                          </p:stCondLst>
                                        </p:cTn>
                                        <p:tgtEl>
                                          <p:spTgt spid="36"/>
                                        </p:tgtEl>
                                        <p:attrNameLst>
                                          <p:attrName>ppt_x</p:attrName>
                                        </p:attrNameLst>
                                      </p:cBhvr>
                                      <p:tavLst>
                                        <p:tav tm="0">
                                          <p:val>
                                            <p:strVal val="#ppt_x-0.05"/>
                                          </p:val>
                                        </p:tav>
                                        <p:tav tm="100000">
                                          <p:val>
                                            <p:strVal val="#ppt_x"/>
                                          </p:val>
                                        </p:tav>
                                      </p:tavLst>
                                    </p:anim>
                                    <p:anim calcmode="lin" valueType="num">
                                      <p:cBhvr>
                                        <p:cTn id="148" dur="200" accel="100000" fill="hold">
                                          <p:stCondLst>
                                            <p:cond delay="800"/>
                                          </p:stCondLst>
                                        </p:cTn>
                                        <p:tgtEl>
                                          <p:spTgt spid="36"/>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4"/>
                  </p:tgtEl>
                </p:cond>
              </p:nextCondLst>
            </p:seq>
            <p:seq concurrent="1" nextAc="seek">
              <p:cTn id="149" restart="whenNotActive" fill="hold" evtFilter="cancelBubble" nodeType="interactiveSeq">
                <p:stCondLst>
                  <p:cond evt="onClick" delay="0">
                    <p:tgtEl>
                      <p:spTgt spid="6"/>
                    </p:tgtEl>
                  </p:cond>
                </p:stCondLst>
                <p:endSync evt="end" delay="0">
                  <p:rtn val="all"/>
                </p:endSync>
                <p:childTnLst>
                  <p:par>
                    <p:cTn id="150" fill="hold">
                      <p:stCondLst>
                        <p:cond delay="0"/>
                      </p:stCondLst>
                      <p:childTnLst>
                        <p:par>
                          <p:cTn id="151" fill="hold">
                            <p:stCondLst>
                              <p:cond delay="0"/>
                            </p:stCondLst>
                            <p:childTnLst>
                              <p:par>
                                <p:cTn id="152" presetID="30" presetClass="entr" presetSubtype="0" fill="hold" nodeType="clickEffect">
                                  <p:stCondLst>
                                    <p:cond delay="0"/>
                                  </p:stCondLst>
                                  <p:childTnLst>
                                    <p:set>
                                      <p:cBhvr>
                                        <p:cTn id="153" dur="1" fill="hold">
                                          <p:stCondLst>
                                            <p:cond delay="0"/>
                                          </p:stCondLst>
                                        </p:cTn>
                                        <p:tgtEl>
                                          <p:spTgt spid="37"/>
                                        </p:tgtEl>
                                        <p:attrNameLst>
                                          <p:attrName>style.visibility</p:attrName>
                                        </p:attrNameLst>
                                      </p:cBhvr>
                                      <p:to>
                                        <p:strVal val="visible"/>
                                      </p:to>
                                    </p:set>
                                    <p:animEffect transition="in" filter="fade">
                                      <p:cBhvr>
                                        <p:cTn id="154" dur="800" decel="100000"/>
                                        <p:tgtEl>
                                          <p:spTgt spid="37"/>
                                        </p:tgtEl>
                                      </p:cBhvr>
                                    </p:animEffect>
                                    <p:anim calcmode="lin" valueType="num">
                                      <p:cBhvr>
                                        <p:cTn id="155" dur="800" decel="100000" fill="hold"/>
                                        <p:tgtEl>
                                          <p:spTgt spid="37"/>
                                        </p:tgtEl>
                                        <p:attrNameLst>
                                          <p:attrName>style.rotation</p:attrName>
                                        </p:attrNameLst>
                                      </p:cBhvr>
                                      <p:tavLst>
                                        <p:tav tm="0">
                                          <p:val>
                                            <p:fltVal val="-90"/>
                                          </p:val>
                                        </p:tav>
                                        <p:tav tm="100000">
                                          <p:val>
                                            <p:fltVal val="0"/>
                                          </p:val>
                                        </p:tav>
                                      </p:tavLst>
                                    </p:anim>
                                    <p:anim calcmode="lin" valueType="num">
                                      <p:cBhvr>
                                        <p:cTn id="156" dur="800" decel="100000" fill="hold"/>
                                        <p:tgtEl>
                                          <p:spTgt spid="37"/>
                                        </p:tgtEl>
                                        <p:attrNameLst>
                                          <p:attrName>ppt_x</p:attrName>
                                        </p:attrNameLst>
                                      </p:cBhvr>
                                      <p:tavLst>
                                        <p:tav tm="0">
                                          <p:val>
                                            <p:strVal val="#ppt_x+0.4"/>
                                          </p:val>
                                        </p:tav>
                                        <p:tav tm="100000">
                                          <p:val>
                                            <p:strVal val="#ppt_x-0.05"/>
                                          </p:val>
                                        </p:tav>
                                      </p:tavLst>
                                    </p:anim>
                                    <p:anim calcmode="lin" valueType="num">
                                      <p:cBhvr>
                                        <p:cTn id="157" dur="800" decel="100000" fill="hold"/>
                                        <p:tgtEl>
                                          <p:spTgt spid="37"/>
                                        </p:tgtEl>
                                        <p:attrNameLst>
                                          <p:attrName>ppt_y</p:attrName>
                                        </p:attrNameLst>
                                      </p:cBhvr>
                                      <p:tavLst>
                                        <p:tav tm="0">
                                          <p:val>
                                            <p:strVal val="#ppt_y-0.4"/>
                                          </p:val>
                                        </p:tav>
                                        <p:tav tm="100000">
                                          <p:val>
                                            <p:strVal val="#ppt_y+0.1"/>
                                          </p:val>
                                        </p:tav>
                                      </p:tavLst>
                                    </p:anim>
                                    <p:anim calcmode="lin" valueType="num">
                                      <p:cBhvr>
                                        <p:cTn id="158" dur="200" accel="100000" fill="hold">
                                          <p:stCondLst>
                                            <p:cond delay="800"/>
                                          </p:stCondLst>
                                        </p:cTn>
                                        <p:tgtEl>
                                          <p:spTgt spid="37"/>
                                        </p:tgtEl>
                                        <p:attrNameLst>
                                          <p:attrName>ppt_x</p:attrName>
                                        </p:attrNameLst>
                                      </p:cBhvr>
                                      <p:tavLst>
                                        <p:tav tm="0">
                                          <p:val>
                                            <p:strVal val="#ppt_x-0.05"/>
                                          </p:val>
                                        </p:tav>
                                        <p:tav tm="100000">
                                          <p:val>
                                            <p:strVal val="#ppt_x"/>
                                          </p:val>
                                        </p:tav>
                                      </p:tavLst>
                                    </p:anim>
                                    <p:anim calcmode="lin" valueType="num">
                                      <p:cBhvr>
                                        <p:cTn id="159" dur="200" accel="100000" fill="hold">
                                          <p:stCondLst>
                                            <p:cond delay="800"/>
                                          </p:stCondLst>
                                        </p:cTn>
                                        <p:tgtEl>
                                          <p:spTgt spid="37"/>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6"/>
                  </p:tgtEl>
                </p:cond>
              </p:nextCondLst>
            </p:seq>
            <p:seq concurrent="1" nextAc="seek">
              <p:cTn id="160" restart="whenNotActive" fill="hold" evtFilter="cancelBubble" nodeType="interactiveSeq">
                <p:stCondLst>
                  <p:cond evt="onClick" delay="0">
                    <p:tgtEl>
                      <p:spTgt spid="39"/>
                    </p:tgtEl>
                  </p:cond>
                </p:stCondLst>
                <p:endSync evt="end" delay="0">
                  <p:rtn val="all"/>
                </p:endSync>
                <p:childTnLst>
                  <p:par>
                    <p:cTn id="161" fill="hold">
                      <p:stCondLst>
                        <p:cond delay="0"/>
                      </p:stCondLst>
                      <p:childTnLst>
                        <p:par>
                          <p:cTn id="162" fill="hold">
                            <p:stCondLst>
                              <p:cond delay="0"/>
                            </p:stCondLst>
                            <p:childTnLst>
                              <p:par>
                                <p:cTn id="163" presetID="1" presetClass="exit" presetSubtype="0" fill="hold" nodeType="clickEffect">
                                  <p:stCondLst>
                                    <p:cond delay="0"/>
                                  </p:stCondLst>
                                  <p:childTnLst>
                                    <p:set>
                                      <p:cBhvr>
                                        <p:cTn id="164"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65" restart="whenNotActive" fill="hold" evtFilter="cancelBubble" nodeType="interactiveSeq">
                <p:stCondLst>
                  <p:cond evt="onClick" delay="0">
                    <p:tgtEl>
                      <p:spTgt spid="38"/>
                    </p:tgtEl>
                  </p:cond>
                </p:stCondLst>
                <p:endSync evt="end" delay="0">
                  <p:rtn val="all"/>
                </p:endSync>
                <p:childTnLst>
                  <p:par>
                    <p:cTn id="166" fill="hold">
                      <p:stCondLst>
                        <p:cond delay="0"/>
                      </p:stCondLst>
                      <p:childTnLst>
                        <p:par>
                          <p:cTn id="167" fill="hold">
                            <p:stCondLst>
                              <p:cond delay="0"/>
                            </p:stCondLst>
                            <p:childTnLst>
                              <p:par>
                                <p:cTn id="168" presetID="1" presetClass="entr" presetSubtype="0" fill="hold" nodeType="clickEffect">
                                  <p:stCondLst>
                                    <p:cond delay="0"/>
                                  </p:stCondLst>
                                  <p:childTnLst>
                                    <p:set>
                                      <p:cBhvr>
                                        <p:cTn id="169"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3" action="ppaction://hlinksldjump"/>
            <a:extLst>
              <a:ext uri="{FF2B5EF4-FFF2-40B4-BE49-F238E27FC236}">
                <a16:creationId xmlns:a16="http://schemas.microsoft.com/office/drawing/2014/main" id="{09AF9CBB-CA08-5D30-1FC9-58FC6B28A14E}"/>
              </a:ext>
            </a:extLst>
          </p:cNvPr>
          <p:cNvPicPr>
            <a:picLocks noChangeAspect="1"/>
          </p:cNvPicPr>
          <p:nvPr/>
        </p:nvPicPr>
        <p:blipFill>
          <a:blip r:embed="rId4"/>
          <a:stretch>
            <a:fillRect/>
          </a:stretch>
        </p:blipFill>
        <p:spPr>
          <a:xfrm>
            <a:off x="2364193" y="405093"/>
            <a:ext cx="1253066" cy="1253066"/>
          </a:xfrm>
          <a:prstGeom prst="rect">
            <a:avLst/>
          </a:prstGeom>
        </p:spPr>
      </p:pic>
      <p:pic>
        <p:nvPicPr>
          <p:cNvPr id="5" name="Picture 4">
            <a:hlinkClick r:id="rId5" action="ppaction://hlinksldjump"/>
            <a:extLst>
              <a:ext uri="{FF2B5EF4-FFF2-40B4-BE49-F238E27FC236}">
                <a16:creationId xmlns:a16="http://schemas.microsoft.com/office/drawing/2014/main" id="{6762D1AD-A285-0948-9DA1-5A220F7A66D5}"/>
              </a:ext>
            </a:extLst>
          </p:cNvPr>
          <p:cNvPicPr>
            <a:picLocks noChangeAspect="1"/>
          </p:cNvPicPr>
          <p:nvPr/>
        </p:nvPicPr>
        <p:blipFill>
          <a:blip r:embed="rId6"/>
          <a:stretch>
            <a:fillRect/>
          </a:stretch>
        </p:blipFill>
        <p:spPr>
          <a:xfrm>
            <a:off x="6710314" y="4075787"/>
            <a:ext cx="1362481" cy="1362481"/>
          </a:xfrm>
          <a:prstGeom prst="rect">
            <a:avLst/>
          </a:prstGeom>
        </p:spPr>
      </p:pic>
      <p:pic>
        <p:nvPicPr>
          <p:cNvPr id="6" name="Picture 5">
            <a:hlinkClick r:id="rId7" action="ppaction://hlinksldjump"/>
            <a:extLst>
              <a:ext uri="{FF2B5EF4-FFF2-40B4-BE49-F238E27FC236}">
                <a16:creationId xmlns:a16="http://schemas.microsoft.com/office/drawing/2014/main" id="{187550AD-7D6D-D18E-0D94-E69735AE2011}"/>
              </a:ext>
            </a:extLst>
          </p:cNvPr>
          <p:cNvPicPr>
            <a:picLocks noChangeAspect="1"/>
          </p:cNvPicPr>
          <p:nvPr/>
        </p:nvPicPr>
        <p:blipFill>
          <a:blip r:embed="rId8"/>
          <a:stretch>
            <a:fillRect/>
          </a:stretch>
        </p:blipFill>
        <p:spPr>
          <a:xfrm>
            <a:off x="585444" y="4852052"/>
            <a:ext cx="1362479" cy="1362479"/>
          </a:xfrm>
          <a:prstGeom prst="rect">
            <a:avLst/>
          </a:prstGeom>
        </p:spPr>
      </p:pic>
      <p:pic>
        <p:nvPicPr>
          <p:cNvPr id="7" name="Picture 6">
            <a:hlinkClick r:id="rId9" action="ppaction://hlinksldjump"/>
            <a:extLst>
              <a:ext uri="{FF2B5EF4-FFF2-40B4-BE49-F238E27FC236}">
                <a16:creationId xmlns:a16="http://schemas.microsoft.com/office/drawing/2014/main" id="{5E37E72E-2544-9966-2645-C23BBC95CABC}"/>
              </a:ext>
            </a:extLst>
          </p:cNvPr>
          <p:cNvPicPr>
            <a:picLocks noChangeAspect="1"/>
          </p:cNvPicPr>
          <p:nvPr/>
        </p:nvPicPr>
        <p:blipFill>
          <a:blip r:embed="rId10"/>
          <a:stretch>
            <a:fillRect/>
          </a:stretch>
        </p:blipFill>
        <p:spPr>
          <a:xfrm>
            <a:off x="4630938" y="3721421"/>
            <a:ext cx="1811871" cy="1811871"/>
          </a:xfrm>
          <a:prstGeom prst="rect">
            <a:avLst/>
          </a:prstGeom>
        </p:spPr>
      </p:pic>
      <p:pic>
        <p:nvPicPr>
          <p:cNvPr id="8" name="Picture 7">
            <a:hlinkClick r:id="rId11" action="ppaction://hlinksldjump"/>
            <a:extLst>
              <a:ext uri="{FF2B5EF4-FFF2-40B4-BE49-F238E27FC236}">
                <a16:creationId xmlns:a16="http://schemas.microsoft.com/office/drawing/2014/main" id="{BA7E617F-5A6A-234A-6D2B-F3F0194CA28A}"/>
              </a:ext>
            </a:extLst>
          </p:cNvPr>
          <p:cNvPicPr>
            <a:picLocks noChangeAspect="1"/>
          </p:cNvPicPr>
          <p:nvPr/>
        </p:nvPicPr>
        <p:blipFill>
          <a:blip r:embed="rId12"/>
          <a:stretch>
            <a:fillRect/>
          </a:stretch>
        </p:blipFill>
        <p:spPr>
          <a:xfrm>
            <a:off x="10177641" y="3659829"/>
            <a:ext cx="1253066" cy="1253066"/>
          </a:xfrm>
          <a:prstGeom prst="rect">
            <a:avLst/>
          </a:prstGeom>
        </p:spPr>
      </p:pic>
      <p:pic>
        <p:nvPicPr>
          <p:cNvPr id="9" name="Picture 8">
            <a:hlinkClick r:id="rId13" action="ppaction://hlinksldjump"/>
            <a:extLst>
              <a:ext uri="{FF2B5EF4-FFF2-40B4-BE49-F238E27FC236}">
                <a16:creationId xmlns:a16="http://schemas.microsoft.com/office/drawing/2014/main" id="{B83E5708-EB28-2091-2DD1-56F523341F43}"/>
              </a:ext>
            </a:extLst>
          </p:cNvPr>
          <p:cNvPicPr>
            <a:picLocks noChangeAspect="1"/>
          </p:cNvPicPr>
          <p:nvPr/>
        </p:nvPicPr>
        <p:blipFill>
          <a:blip r:embed="rId14"/>
          <a:stretch>
            <a:fillRect/>
          </a:stretch>
        </p:blipFill>
        <p:spPr>
          <a:xfrm>
            <a:off x="9807063" y="4674169"/>
            <a:ext cx="1994223" cy="1994223"/>
          </a:xfrm>
          <a:prstGeom prst="rect">
            <a:avLst/>
          </a:prstGeom>
        </p:spPr>
      </p:pic>
      <p:pic>
        <p:nvPicPr>
          <p:cNvPr id="10" name="Picture 9">
            <a:hlinkClick r:id="rId15" action="ppaction://hlinksldjump"/>
            <a:extLst>
              <a:ext uri="{FF2B5EF4-FFF2-40B4-BE49-F238E27FC236}">
                <a16:creationId xmlns:a16="http://schemas.microsoft.com/office/drawing/2014/main" id="{D4173B98-8FF0-5594-A5A3-32B30730920E}"/>
              </a:ext>
            </a:extLst>
          </p:cNvPr>
          <p:cNvPicPr>
            <a:picLocks noChangeAspect="1"/>
          </p:cNvPicPr>
          <p:nvPr/>
        </p:nvPicPr>
        <p:blipFill>
          <a:blip r:embed="rId16"/>
          <a:stretch>
            <a:fillRect/>
          </a:stretch>
        </p:blipFill>
        <p:spPr>
          <a:xfrm>
            <a:off x="7391554" y="576385"/>
            <a:ext cx="1362481" cy="1362481"/>
          </a:xfrm>
          <a:prstGeom prst="rect">
            <a:avLst/>
          </a:prstGeom>
        </p:spPr>
      </p:pic>
      <p:pic>
        <p:nvPicPr>
          <p:cNvPr id="11" name="Picture 10">
            <a:hlinkClick r:id="rId17" action="ppaction://hlinksldjump"/>
            <a:extLst>
              <a:ext uri="{FF2B5EF4-FFF2-40B4-BE49-F238E27FC236}">
                <a16:creationId xmlns:a16="http://schemas.microsoft.com/office/drawing/2014/main" id="{C4BF1A8B-719B-80EE-47AA-0579F58DF7C9}"/>
              </a:ext>
            </a:extLst>
          </p:cNvPr>
          <p:cNvPicPr>
            <a:picLocks noChangeAspect="1"/>
          </p:cNvPicPr>
          <p:nvPr/>
        </p:nvPicPr>
        <p:blipFill>
          <a:blip r:embed="rId18"/>
          <a:stretch>
            <a:fillRect/>
          </a:stretch>
        </p:blipFill>
        <p:spPr>
          <a:xfrm>
            <a:off x="574346" y="3416072"/>
            <a:ext cx="1319430" cy="1319430"/>
          </a:xfrm>
          <a:prstGeom prst="rect">
            <a:avLst/>
          </a:prstGeom>
        </p:spPr>
      </p:pic>
      <p:sp>
        <p:nvSpPr>
          <p:cNvPr id="12" name="TextBox 11">
            <a:hlinkClick r:id="" action="ppaction://hlinkshowjump?jump=nextslide"/>
            <a:extLst>
              <a:ext uri="{FF2B5EF4-FFF2-40B4-BE49-F238E27FC236}">
                <a16:creationId xmlns:a16="http://schemas.microsoft.com/office/drawing/2014/main" id="{999E41A3-7FD9-F607-C379-2BDD52B130E7}"/>
              </a:ext>
            </a:extLst>
          </p:cNvPr>
          <p:cNvSpPr txBox="1"/>
          <p:nvPr/>
        </p:nvSpPr>
        <p:spPr>
          <a:xfrm>
            <a:off x="11122291" y="103486"/>
            <a:ext cx="1069709" cy="584775"/>
          </a:xfrm>
          <a:prstGeom prst="rect">
            <a:avLst/>
          </a:prstGeom>
          <a:noFill/>
        </p:spPr>
        <p:txBody>
          <a:bodyPr wrap="square" rtlCol="0">
            <a:spAutoFit/>
          </a:bodyPr>
          <a:lstStyle/>
          <a:p>
            <a:pPr algn="ctr"/>
            <a:r>
              <a:rPr lang="en-US" sz="1600" dirty="0">
                <a:solidFill>
                  <a:schemeClr val="bg1">
                    <a:lumMod val="50000"/>
                  </a:schemeClr>
                </a:solidFill>
                <a:latin typeface="Gill Sans Ultra Bold" panose="020B0A02020104020203" pitchFamily="34" charset="77"/>
              </a:rPr>
              <a:t>SKIP TOWN</a:t>
            </a:r>
          </a:p>
        </p:txBody>
      </p:sp>
      <p:sp>
        <p:nvSpPr>
          <p:cNvPr id="13" name="Oval 12">
            <a:extLst>
              <a:ext uri="{FF2B5EF4-FFF2-40B4-BE49-F238E27FC236}">
                <a16:creationId xmlns:a16="http://schemas.microsoft.com/office/drawing/2014/main" id="{FC913CA2-0008-3781-2084-15C76714FF31}"/>
              </a:ext>
            </a:extLst>
          </p:cNvPr>
          <p:cNvSpPr/>
          <p:nvPr/>
        </p:nvSpPr>
        <p:spPr>
          <a:xfrm>
            <a:off x="1849310" y="3335842"/>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A4F13BA-4AF6-D716-E975-43AB796AF63C}"/>
              </a:ext>
            </a:extLst>
          </p:cNvPr>
          <p:cNvPicPr>
            <a:picLocks noChangeAspect="1"/>
          </p:cNvPicPr>
          <p:nvPr/>
        </p:nvPicPr>
        <p:blipFill>
          <a:blip r:embed="rId19"/>
          <a:stretch>
            <a:fillRect/>
          </a:stretch>
        </p:blipFill>
        <p:spPr>
          <a:xfrm>
            <a:off x="1636130" y="2759358"/>
            <a:ext cx="745087" cy="745087"/>
          </a:xfrm>
          <a:prstGeom prst="rect">
            <a:avLst/>
          </a:prstGeom>
        </p:spPr>
      </p:pic>
      <p:sp>
        <p:nvSpPr>
          <p:cNvPr id="15" name="Oval 14">
            <a:extLst>
              <a:ext uri="{FF2B5EF4-FFF2-40B4-BE49-F238E27FC236}">
                <a16:creationId xmlns:a16="http://schemas.microsoft.com/office/drawing/2014/main" id="{C74B5B3C-C1D4-E8FA-AFFC-760D40CD4809}"/>
              </a:ext>
            </a:extLst>
          </p:cNvPr>
          <p:cNvSpPr/>
          <p:nvPr/>
        </p:nvSpPr>
        <p:spPr>
          <a:xfrm>
            <a:off x="1973849" y="5428536"/>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D455D844-93E3-6854-B319-1DCFD852E9A6}"/>
              </a:ext>
            </a:extLst>
          </p:cNvPr>
          <p:cNvPicPr>
            <a:picLocks noChangeAspect="1"/>
          </p:cNvPicPr>
          <p:nvPr/>
        </p:nvPicPr>
        <p:blipFill>
          <a:blip r:embed="rId19"/>
          <a:stretch>
            <a:fillRect/>
          </a:stretch>
        </p:blipFill>
        <p:spPr>
          <a:xfrm>
            <a:off x="1760669" y="4852052"/>
            <a:ext cx="745087" cy="745087"/>
          </a:xfrm>
          <a:prstGeom prst="rect">
            <a:avLst/>
          </a:prstGeom>
        </p:spPr>
      </p:pic>
      <p:sp>
        <p:nvSpPr>
          <p:cNvPr id="17" name="Oval 16">
            <a:extLst>
              <a:ext uri="{FF2B5EF4-FFF2-40B4-BE49-F238E27FC236}">
                <a16:creationId xmlns:a16="http://schemas.microsoft.com/office/drawing/2014/main" id="{4A3E00A1-6089-DD9A-21E0-C937E9F33039}"/>
              </a:ext>
            </a:extLst>
          </p:cNvPr>
          <p:cNvSpPr/>
          <p:nvPr/>
        </p:nvSpPr>
        <p:spPr>
          <a:xfrm>
            <a:off x="2257492" y="1798599"/>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73B123FF-9D42-71DD-B8F0-85A4945EE2FC}"/>
              </a:ext>
            </a:extLst>
          </p:cNvPr>
          <p:cNvPicPr>
            <a:picLocks noChangeAspect="1"/>
          </p:cNvPicPr>
          <p:nvPr/>
        </p:nvPicPr>
        <p:blipFill>
          <a:blip r:embed="rId19"/>
          <a:stretch>
            <a:fillRect/>
          </a:stretch>
        </p:blipFill>
        <p:spPr>
          <a:xfrm>
            <a:off x="2044312" y="1222115"/>
            <a:ext cx="745087" cy="745087"/>
          </a:xfrm>
          <a:prstGeom prst="rect">
            <a:avLst/>
          </a:prstGeom>
        </p:spPr>
      </p:pic>
      <p:sp>
        <p:nvSpPr>
          <p:cNvPr id="19" name="Oval 18">
            <a:extLst>
              <a:ext uri="{FF2B5EF4-FFF2-40B4-BE49-F238E27FC236}">
                <a16:creationId xmlns:a16="http://schemas.microsoft.com/office/drawing/2014/main" id="{1B4EA2FB-0F56-E678-718B-1694B9D1C121}"/>
              </a:ext>
            </a:extLst>
          </p:cNvPr>
          <p:cNvSpPr/>
          <p:nvPr/>
        </p:nvSpPr>
        <p:spPr>
          <a:xfrm>
            <a:off x="7044411" y="1938299"/>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7A77BAB0-67A2-DCD0-4A1D-8C11A8472731}"/>
              </a:ext>
            </a:extLst>
          </p:cNvPr>
          <p:cNvPicPr>
            <a:picLocks noChangeAspect="1"/>
          </p:cNvPicPr>
          <p:nvPr/>
        </p:nvPicPr>
        <p:blipFill>
          <a:blip r:embed="rId19"/>
          <a:stretch>
            <a:fillRect/>
          </a:stretch>
        </p:blipFill>
        <p:spPr>
          <a:xfrm>
            <a:off x="6831231" y="1361815"/>
            <a:ext cx="745087" cy="745087"/>
          </a:xfrm>
          <a:prstGeom prst="rect">
            <a:avLst/>
          </a:prstGeom>
        </p:spPr>
      </p:pic>
      <p:sp>
        <p:nvSpPr>
          <p:cNvPr id="21" name="Oval 20">
            <a:extLst>
              <a:ext uri="{FF2B5EF4-FFF2-40B4-BE49-F238E27FC236}">
                <a16:creationId xmlns:a16="http://schemas.microsoft.com/office/drawing/2014/main" id="{4B3859D4-41A7-75F1-B0BF-7979F72A53C1}"/>
              </a:ext>
            </a:extLst>
          </p:cNvPr>
          <p:cNvSpPr/>
          <p:nvPr/>
        </p:nvSpPr>
        <p:spPr>
          <a:xfrm>
            <a:off x="11712723" y="3923333"/>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57A7B040-E4FE-52CA-903E-3D65CDEA295A}"/>
              </a:ext>
            </a:extLst>
          </p:cNvPr>
          <p:cNvPicPr>
            <a:picLocks noChangeAspect="1"/>
          </p:cNvPicPr>
          <p:nvPr/>
        </p:nvPicPr>
        <p:blipFill>
          <a:blip r:embed="rId19"/>
          <a:stretch>
            <a:fillRect/>
          </a:stretch>
        </p:blipFill>
        <p:spPr>
          <a:xfrm>
            <a:off x="11499543" y="3346849"/>
            <a:ext cx="745087" cy="745087"/>
          </a:xfrm>
          <a:prstGeom prst="rect">
            <a:avLst/>
          </a:prstGeom>
        </p:spPr>
      </p:pic>
      <p:sp>
        <p:nvSpPr>
          <p:cNvPr id="25" name="Oval 24">
            <a:extLst>
              <a:ext uri="{FF2B5EF4-FFF2-40B4-BE49-F238E27FC236}">
                <a16:creationId xmlns:a16="http://schemas.microsoft.com/office/drawing/2014/main" id="{F9CA7978-54BA-A8BB-3276-B063B118C1D8}"/>
              </a:ext>
            </a:extLst>
          </p:cNvPr>
          <p:cNvSpPr/>
          <p:nvPr/>
        </p:nvSpPr>
        <p:spPr>
          <a:xfrm>
            <a:off x="7965572" y="5485546"/>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095C7889-B39F-FEF3-8ECA-BEDDC79AB959}"/>
              </a:ext>
            </a:extLst>
          </p:cNvPr>
          <p:cNvPicPr>
            <a:picLocks noChangeAspect="1"/>
          </p:cNvPicPr>
          <p:nvPr/>
        </p:nvPicPr>
        <p:blipFill>
          <a:blip r:embed="rId19"/>
          <a:stretch>
            <a:fillRect/>
          </a:stretch>
        </p:blipFill>
        <p:spPr>
          <a:xfrm>
            <a:off x="7752392" y="4909062"/>
            <a:ext cx="745087" cy="745087"/>
          </a:xfrm>
          <a:prstGeom prst="rect">
            <a:avLst/>
          </a:prstGeom>
        </p:spPr>
      </p:pic>
      <p:sp>
        <p:nvSpPr>
          <p:cNvPr id="27" name="Oval 26">
            <a:extLst>
              <a:ext uri="{FF2B5EF4-FFF2-40B4-BE49-F238E27FC236}">
                <a16:creationId xmlns:a16="http://schemas.microsoft.com/office/drawing/2014/main" id="{992F1964-765C-07C2-A1F0-AC2C53EB1A9D}"/>
              </a:ext>
            </a:extLst>
          </p:cNvPr>
          <p:cNvSpPr/>
          <p:nvPr/>
        </p:nvSpPr>
        <p:spPr>
          <a:xfrm>
            <a:off x="4421302" y="5454593"/>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152CA244-63B0-E09E-A373-AA07B0D1EDA6}"/>
              </a:ext>
            </a:extLst>
          </p:cNvPr>
          <p:cNvPicPr>
            <a:picLocks noChangeAspect="1"/>
          </p:cNvPicPr>
          <p:nvPr/>
        </p:nvPicPr>
        <p:blipFill>
          <a:blip r:embed="rId19"/>
          <a:stretch>
            <a:fillRect/>
          </a:stretch>
        </p:blipFill>
        <p:spPr>
          <a:xfrm>
            <a:off x="4208122" y="4878109"/>
            <a:ext cx="745087" cy="745087"/>
          </a:xfrm>
          <a:prstGeom prst="rect">
            <a:avLst/>
          </a:prstGeom>
        </p:spPr>
      </p:pic>
      <p:pic>
        <p:nvPicPr>
          <p:cNvPr id="29" name="Picture 28">
            <a:extLst>
              <a:ext uri="{FF2B5EF4-FFF2-40B4-BE49-F238E27FC236}">
                <a16:creationId xmlns:a16="http://schemas.microsoft.com/office/drawing/2014/main" id="{7D674FD6-88E5-F800-1DF7-B7A00CA3F5FB}"/>
              </a:ext>
            </a:extLst>
          </p:cNvPr>
          <p:cNvPicPr>
            <a:picLocks noChangeAspect="1"/>
          </p:cNvPicPr>
          <p:nvPr/>
        </p:nvPicPr>
        <p:blipFill>
          <a:blip r:embed="rId20"/>
          <a:stretch>
            <a:fillRect/>
          </a:stretch>
        </p:blipFill>
        <p:spPr>
          <a:xfrm rot="20541453">
            <a:off x="2194573" y="316009"/>
            <a:ext cx="1480706" cy="1480706"/>
          </a:xfrm>
          <a:prstGeom prst="rect">
            <a:avLst/>
          </a:prstGeom>
        </p:spPr>
      </p:pic>
      <p:pic>
        <p:nvPicPr>
          <p:cNvPr id="30" name="Picture 29">
            <a:extLst>
              <a:ext uri="{FF2B5EF4-FFF2-40B4-BE49-F238E27FC236}">
                <a16:creationId xmlns:a16="http://schemas.microsoft.com/office/drawing/2014/main" id="{F2676E54-155E-7501-AD7F-3BCCCA4B8402}"/>
              </a:ext>
            </a:extLst>
          </p:cNvPr>
          <p:cNvPicPr>
            <a:picLocks noChangeAspect="1"/>
          </p:cNvPicPr>
          <p:nvPr/>
        </p:nvPicPr>
        <p:blipFill>
          <a:blip r:embed="rId20"/>
          <a:stretch>
            <a:fillRect/>
          </a:stretch>
        </p:blipFill>
        <p:spPr>
          <a:xfrm rot="20541453">
            <a:off x="7329620" y="491162"/>
            <a:ext cx="1480706" cy="1480706"/>
          </a:xfrm>
          <a:prstGeom prst="rect">
            <a:avLst/>
          </a:prstGeom>
        </p:spPr>
      </p:pic>
      <p:pic>
        <p:nvPicPr>
          <p:cNvPr id="31" name="Picture 30">
            <a:extLst>
              <a:ext uri="{FF2B5EF4-FFF2-40B4-BE49-F238E27FC236}">
                <a16:creationId xmlns:a16="http://schemas.microsoft.com/office/drawing/2014/main" id="{A90B96D3-3937-E539-8C66-48BC26841F78}"/>
              </a:ext>
            </a:extLst>
          </p:cNvPr>
          <p:cNvPicPr>
            <a:picLocks noChangeAspect="1"/>
          </p:cNvPicPr>
          <p:nvPr/>
        </p:nvPicPr>
        <p:blipFill>
          <a:blip r:embed="rId20"/>
          <a:stretch>
            <a:fillRect/>
          </a:stretch>
        </p:blipFill>
        <p:spPr>
          <a:xfrm rot="20541453">
            <a:off x="10063821" y="3536410"/>
            <a:ext cx="1480706" cy="1480706"/>
          </a:xfrm>
          <a:prstGeom prst="rect">
            <a:avLst/>
          </a:prstGeom>
        </p:spPr>
      </p:pic>
      <p:pic>
        <p:nvPicPr>
          <p:cNvPr id="32" name="Picture 31">
            <a:extLst>
              <a:ext uri="{FF2B5EF4-FFF2-40B4-BE49-F238E27FC236}">
                <a16:creationId xmlns:a16="http://schemas.microsoft.com/office/drawing/2014/main" id="{DF0D6033-A8B3-1EAC-1F2A-0ADFE0DAAB0C}"/>
              </a:ext>
            </a:extLst>
          </p:cNvPr>
          <p:cNvPicPr>
            <a:picLocks noChangeAspect="1"/>
          </p:cNvPicPr>
          <p:nvPr/>
        </p:nvPicPr>
        <p:blipFill>
          <a:blip r:embed="rId20"/>
          <a:stretch>
            <a:fillRect/>
          </a:stretch>
        </p:blipFill>
        <p:spPr>
          <a:xfrm rot="20541453">
            <a:off x="587224" y="3238794"/>
            <a:ext cx="1480706" cy="1480706"/>
          </a:xfrm>
          <a:prstGeom prst="rect">
            <a:avLst/>
          </a:prstGeom>
        </p:spPr>
      </p:pic>
      <p:pic>
        <p:nvPicPr>
          <p:cNvPr id="33" name="Picture 32">
            <a:extLst>
              <a:ext uri="{FF2B5EF4-FFF2-40B4-BE49-F238E27FC236}">
                <a16:creationId xmlns:a16="http://schemas.microsoft.com/office/drawing/2014/main" id="{6B64EFF0-0BF5-6923-BDCD-73E73F20B62F}"/>
              </a:ext>
            </a:extLst>
          </p:cNvPr>
          <p:cNvPicPr>
            <a:picLocks noChangeAspect="1"/>
          </p:cNvPicPr>
          <p:nvPr/>
        </p:nvPicPr>
        <p:blipFill>
          <a:blip r:embed="rId20"/>
          <a:stretch>
            <a:fillRect/>
          </a:stretch>
        </p:blipFill>
        <p:spPr>
          <a:xfrm rot="20541453">
            <a:off x="502027" y="4882843"/>
            <a:ext cx="1480706" cy="1480706"/>
          </a:xfrm>
          <a:prstGeom prst="rect">
            <a:avLst/>
          </a:prstGeom>
        </p:spPr>
      </p:pic>
      <p:pic>
        <p:nvPicPr>
          <p:cNvPr id="34" name="Picture 33">
            <a:extLst>
              <a:ext uri="{FF2B5EF4-FFF2-40B4-BE49-F238E27FC236}">
                <a16:creationId xmlns:a16="http://schemas.microsoft.com/office/drawing/2014/main" id="{BA84C825-94C7-8182-B304-F9EAFEFF79A0}"/>
              </a:ext>
            </a:extLst>
          </p:cNvPr>
          <p:cNvPicPr>
            <a:picLocks noChangeAspect="1"/>
          </p:cNvPicPr>
          <p:nvPr/>
        </p:nvPicPr>
        <p:blipFill>
          <a:blip r:embed="rId20"/>
          <a:stretch>
            <a:fillRect/>
          </a:stretch>
        </p:blipFill>
        <p:spPr>
          <a:xfrm rot="20541453">
            <a:off x="4757968" y="3952928"/>
            <a:ext cx="1480706" cy="1480706"/>
          </a:xfrm>
          <a:prstGeom prst="rect">
            <a:avLst/>
          </a:prstGeom>
        </p:spPr>
      </p:pic>
      <p:pic>
        <p:nvPicPr>
          <p:cNvPr id="35" name="Picture 34">
            <a:extLst>
              <a:ext uri="{FF2B5EF4-FFF2-40B4-BE49-F238E27FC236}">
                <a16:creationId xmlns:a16="http://schemas.microsoft.com/office/drawing/2014/main" id="{492D8E24-7F70-1639-D8B6-851DE8CBDD54}"/>
              </a:ext>
            </a:extLst>
          </p:cNvPr>
          <p:cNvPicPr>
            <a:picLocks noChangeAspect="1"/>
          </p:cNvPicPr>
          <p:nvPr/>
        </p:nvPicPr>
        <p:blipFill>
          <a:blip r:embed="rId20"/>
          <a:stretch>
            <a:fillRect/>
          </a:stretch>
        </p:blipFill>
        <p:spPr>
          <a:xfrm rot="20541453">
            <a:off x="6595821" y="3952927"/>
            <a:ext cx="1480706" cy="1480706"/>
          </a:xfrm>
          <a:prstGeom prst="rect">
            <a:avLst/>
          </a:prstGeom>
        </p:spPr>
      </p:pic>
      <p:pic>
        <p:nvPicPr>
          <p:cNvPr id="36" name="Picture 35">
            <a:extLst>
              <a:ext uri="{FF2B5EF4-FFF2-40B4-BE49-F238E27FC236}">
                <a16:creationId xmlns:a16="http://schemas.microsoft.com/office/drawing/2014/main" id="{6FDB0556-02D9-45CA-558B-489B19192749}"/>
              </a:ext>
            </a:extLst>
          </p:cNvPr>
          <p:cNvPicPr>
            <a:picLocks noChangeAspect="1"/>
          </p:cNvPicPr>
          <p:nvPr/>
        </p:nvPicPr>
        <p:blipFill>
          <a:blip r:embed="rId20"/>
          <a:stretch>
            <a:fillRect/>
          </a:stretch>
        </p:blipFill>
        <p:spPr>
          <a:xfrm rot="20541453">
            <a:off x="10028510" y="5063920"/>
            <a:ext cx="1480706" cy="1480706"/>
          </a:xfrm>
          <a:prstGeom prst="rect">
            <a:avLst/>
          </a:prstGeom>
        </p:spPr>
      </p:pic>
      <p:sp>
        <p:nvSpPr>
          <p:cNvPr id="37" name="Oval 36">
            <a:extLst>
              <a:ext uri="{FF2B5EF4-FFF2-40B4-BE49-F238E27FC236}">
                <a16:creationId xmlns:a16="http://schemas.microsoft.com/office/drawing/2014/main" id="{4918525F-8D5A-168D-C962-AADCF530FBD1}"/>
              </a:ext>
            </a:extLst>
          </p:cNvPr>
          <p:cNvSpPr/>
          <p:nvPr/>
        </p:nvSpPr>
        <p:spPr>
          <a:xfrm>
            <a:off x="11720171" y="5220372"/>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6E88626-E6A0-23F5-629C-45D2CAD9DECC}"/>
              </a:ext>
            </a:extLst>
          </p:cNvPr>
          <p:cNvPicPr>
            <a:picLocks noChangeAspect="1"/>
          </p:cNvPicPr>
          <p:nvPr/>
        </p:nvPicPr>
        <p:blipFill>
          <a:blip r:embed="rId19"/>
          <a:stretch>
            <a:fillRect/>
          </a:stretch>
        </p:blipFill>
        <p:spPr>
          <a:xfrm>
            <a:off x="11506991" y="4634649"/>
            <a:ext cx="745087" cy="745087"/>
          </a:xfrm>
          <a:prstGeom prst="rect">
            <a:avLst/>
          </a:prstGeom>
        </p:spPr>
      </p:pic>
    </p:spTree>
    <p:extLst>
      <p:ext uri="{BB962C8B-B14F-4D97-AF65-F5344CB8AC3E}">
        <p14:creationId xmlns:p14="http://schemas.microsoft.com/office/powerpoint/2010/main" val="4514617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2" restart="whenNotActive" fill="hold" evtFilter="cancelBubble" nodeType="interactiveSeq">
                <p:stCondLst>
                  <p:cond evt="onClick" delay="0">
                    <p:tgtEl>
                      <p:spTgt spid="1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27" restart="whenNotActive" fill="hold" evtFilter="cancelBubble" nodeType="interactiveSeq">
                <p:stCondLst>
                  <p:cond evt="onClick" delay="0">
                    <p:tgtEl>
                      <p:spTgt spid="18"/>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2" restart="whenNotActive" fill="hold" evtFilter="cancelBubble" nodeType="interactiveSeq">
                <p:stCondLst>
                  <p:cond evt="onClick" delay="0">
                    <p:tgtEl>
                      <p:spTgt spid="21"/>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2" restart="whenNotActive" fill="hold" evtFilter="cancelBubble" nodeType="interactiveSeq">
                <p:stCondLst>
                  <p:cond evt="onClick" delay="0">
                    <p:tgtEl>
                      <p:spTgt spid="25"/>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57" restart="whenNotActive" fill="hold" evtFilter="cancelBubble" nodeType="interactiveSeq">
                <p:stCondLst>
                  <p:cond evt="onClick" delay="0">
                    <p:tgtEl>
                      <p:spTgt spid="2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62" restart="whenNotActive" fill="hold" evtFilter="cancelBubble" nodeType="interactiveSeq">
                <p:stCondLst>
                  <p:cond evt="onClick" delay="0">
                    <p:tgtEl>
                      <p:spTgt spid="27"/>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67" restart="whenNotActive" fill="hold" evtFilter="cancelBubble" nodeType="interactiveSeq">
                <p:stCondLst>
                  <p:cond evt="onClick" delay="0">
                    <p:tgtEl>
                      <p:spTgt spid="28"/>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72" restart="whenNotActive" fill="hold" evtFilter="cancelBubble" nodeType="interactiveSeq">
                <p:stCondLst>
                  <p:cond evt="onClick" delay="0">
                    <p:tgtEl>
                      <p:spTgt spid="4"/>
                    </p:tgtEl>
                  </p:cond>
                </p:stCondLst>
                <p:endSync evt="end" delay="0">
                  <p:rtn val="all"/>
                </p:endSync>
                <p:childTnLst>
                  <p:par>
                    <p:cTn id="73" fill="hold">
                      <p:stCondLst>
                        <p:cond delay="0"/>
                      </p:stCondLst>
                      <p:childTnLst>
                        <p:par>
                          <p:cTn id="74" fill="hold">
                            <p:stCondLst>
                              <p:cond delay="0"/>
                            </p:stCondLst>
                            <p:childTnLst>
                              <p:par>
                                <p:cTn id="75" presetID="30" presetClass="entr" presetSubtype="0" fill="hold"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800" decel="100000"/>
                                        <p:tgtEl>
                                          <p:spTgt spid="29"/>
                                        </p:tgtEl>
                                      </p:cBhvr>
                                    </p:animEffect>
                                    <p:anim calcmode="lin" valueType="num">
                                      <p:cBhvr>
                                        <p:cTn id="78" dur="800" decel="100000" fill="hold"/>
                                        <p:tgtEl>
                                          <p:spTgt spid="29"/>
                                        </p:tgtEl>
                                        <p:attrNameLst>
                                          <p:attrName>style.rotation</p:attrName>
                                        </p:attrNameLst>
                                      </p:cBhvr>
                                      <p:tavLst>
                                        <p:tav tm="0">
                                          <p:val>
                                            <p:fltVal val="-90"/>
                                          </p:val>
                                        </p:tav>
                                        <p:tav tm="100000">
                                          <p:val>
                                            <p:fltVal val="0"/>
                                          </p:val>
                                        </p:tav>
                                      </p:tavLst>
                                    </p:anim>
                                    <p:anim calcmode="lin" valueType="num">
                                      <p:cBhvr>
                                        <p:cTn id="79" dur="800" decel="100000" fill="hold"/>
                                        <p:tgtEl>
                                          <p:spTgt spid="29"/>
                                        </p:tgtEl>
                                        <p:attrNameLst>
                                          <p:attrName>ppt_x</p:attrName>
                                        </p:attrNameLst>
                                      </p:cBhvr>
                                      <p:tavLst>
                                        <p:tav tm="0">
                                          <p:val>
                                            <p:strVal val="#ppt_x+0.4"/>
                                          </p:val>
                                        </p:tav>
                                        <p:tav tm="100000">
                                          <p:val>
                                            <p:strVal val="#ppt_x-0.05"/>
                                          </p:val>
                                        </p:tav>
                                      </p:tavLst>
                                    </p:anim>
                                    <p:anim calcmode="lin" valueType="num">
                                      <p:cBhvr>
                                        <p:cTn id="80" dur="800" decel="100000" fill="hold"/>
                                        <p:tgtEl>
                                          <p:spTgt spid="29"/>
                                        </p:tgtEl>
                                        <p:attrNameLst>
                                          <p:attrName>ppt_y</p:attrName>
                                        </p:attrNameLst>
                                      </p:cBhvr>
                                      <p:tavLst>
                                        <p:tav tm="0">
                                          <p:val>
                                            <p:strVal val="#ppt_y-0.4"/>
                                          </p:val>
                                        </p:tav>
                                        <p:tav tm="100000">
                                          <p:val>
                                            <p:strVal val="#ppt_y+0.1"/>
                                          </p:val>
                                        </p:tav>
                                      </p:tavLst>
                                    </p:anim>
                                    <p:anim calcmode="lin" valueType="num">
                                      <p:cBhvr>
                                        <p:cTn id="81"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82"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4"/>
                  </p:tgtEl>
                </p:cond>
              </p:nextCondLst>
            </p:seq>
            <p:seq concurrent="1" nextAc="seek">
              <p:cTn id="83" restart="whenNotActive" fill="hold" evtFilter="cancelBubble" nodeType="interactiveSeq">
                <p:stCondLst>
                  <p:cond evt="onClick" delay="0">
                    <p:tgtEl>
                      <p:spTgt spid="10"/>
                    </p:tgtEl>
                  </p:cond>
                </p:stCondLst>
                <p:endSync evt="end" delay="0">
                  <p:rtn val="all"/>
                </p:endSync>
                <p:childTnLst>
                  <p:par>
                    <p:cTn id="84" fill="hold">
                      <p:stCondLst>
                        <p:cond delay="0"/>
                      </p:stCondLst>
                      <p:childTnLst>
                        <p:par>
                          <p:cTn id="85" fill="hold">
                            <p:stCondLst>
                              <p:cond delay="0"/>
                            </p:stCondLst>
                            <p:childTnLst>
                              <p:par>
                                <p:cTn id="86" presetID="30" presetClass="entr" presetSubtype="0" fill="hold" nodeType="click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fade">
                                      <p:cBhvr>
                                        <p:cTn id="88" dur="800" decel="100000"/>
                                        <p:tgtEl>
                                          <p:spTgt spid="30"/>
                                        </p:tgtEl>
                                      </p:cBhvr>
                                    </p:animEffect>
                                    <p:anim calcmode="lin" valueType="num">
                                      <p:cBhvr>
                                        <p:cTn id="89" dur="800" decel="100000" fill="hold"/>
                                        <p:tgtEl>
                                          <p:spTgt spid="30"/>
                                        </p:tgtEl>
                                        <p:attrNameLst>
                                          <p:attrName>style.rotation</p:attrName>
                                        </p:attrNameLst>
                                      </p:cBhvr>
                                      <p:tavLst>
                                        <p:tav tm="0">
                                          <p:val>
                                            <p:fltVal val="-90"/>
                                          </p:val>
                                        </p:tav>
                                        <p:tav tm="100000">
                                          <p:val>
                                            <p:fltVal val="0"/>
                                          </p:val>
                                        </p:tav>
                                      </p:tavLst>
                                    </p:anim>
                                    <p:anim calcmode="lin" valueType="num">
                                      <p:cBhvr>
                                        <p:cTn id="90" dur="800" decel="100000" fill="hold"/>
                                        <p:tgtEl>
                                          <p:spTgt spid="30"/>
                                        </p:tgtEl>
                                        <p:attrNameLst>
                                          <p:attrName>ppt_x</p:attrName>
                                        </p:attrNameLst>
                                      </p:cBhvr>
                                      <p:tavLst>
                                        <p:tav tm="0">
                                          <p:val>
                                            <p:strVal val="#ppt_x+0.4"/>
                                          </p:val>
                                        </p:tav>
                                        <p:tav tm="100000">
                                          <p:val>
                                            <p:strVal val="#ppt_x-0.05"/>
                                          </p:val>
                                        </p:tav>
                                      </p:tavLst>
                                    </p:anim>
                                    <p:anim calcmode="lin" valueType="num">
                                      <p:cBhvr>
                                        <p:cTn id="91" dur="800" decel="100000" fill="hold"/>
                                        <p:tgtEl>
                                          <p:spTgt spid="30"/>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10"/>
                  </p:tgtEl>
                </p:cond>
              </p:nextCondLst>
            </p:seq>
            <p:seq concurrent="1" nextAc="seek">
              <p:cTn id="94" restart="whenNotActive" fill="hold" evtFilter="cancelBubble" nodeType="interactiveSeq">
                <p:stCondLst>
                  <p:cond evt="onClick" delay="0">
                    <p:tgtEl>
                      <p:spTgt spid="8"/>
                    </p:tgtEl>
                  </p:cond>
                </p:stCondLst>
                <p:endSync evt="end" delay="0">
                  <p:rtn val="all"/>
                </p:endSync>
                <p:childTnLst>
                  <p:par>
                    <p:cTn id="95" fill="hold">
                      <p:stCondLst>
                        <p:cond delay="0"/>
                      </p:stCondLst>
                      <p:childTnLst>
                        <p:par>
                          <p:cTn id="96" fill="hold">
                            <p:stCondLst>
                              <p:cond delay="0"/>
                            </p:stCondLst>
                            <p:childTnLst>
                              <p:par>
                                <p:cTn id="97" presetID="30" presetClass="entr" presetSubtype="0" fill="hold" nodeType="clickEffect">
                                  <p:stCondLst>
                                    <p:cond delay="0"/>
                                  </p:stCondLst>
                                  <p:childTnLst>
                                    <p:set>
                                      <p:cBhvr>
                                        <p:cTn id="98" dur="1" fill="hold">
                                          <p:stCondLst>
                                            <p:cond delay="0"/>
                                          </p:stCondLst>
                                        </p:cTn>
                                        <p:tgtEl>
                                          <p:spTgt spid="31"/>
                                        </p:tgtEl>
                                        <p:attrNameLst>
                                          <p:attrName>style.visibility</p:attrName>
                                        </p:attrNameLst>
                                      </p:cBhvr>
                                      <p:to>
                                        <p:strVal val="visible"/>
                                      </p:to>
                                    </p:set>
                                    <p:animEffect transition="in" filter="fade">
                                      <p:cBhvr>
                                        <p:cTn id="99" dur="800" decel="100000"/>
                                        <p:tgtEl>
                                          <p:spTgt spid="31"/>
                                        </p:tgtEl>
                                      </p:cBhvr>
                                    </p:animEffect>
                                    <p:anim calcmode="lin" valueType="num">
                                      <p:cBhvr>
                                        <p:cTn id="100" dur="800" decel="100000" fill="hold"/>
                                        <p:tgtEl>
                                          <p:spTgt spid="31"/>
                                        </p:tgtEl>
                                        <p:attrNameLst>
                                          <p:attrName>style.rotation</p:attrName>
                                        </p:attrNameLst>
                                      </p:cBhvr>
                                      <p:tavLst>
                                        <p:tav tm="0">
                                          <p:val>
                                            <p:fltVal val="-90"/>
                                          </p:val>
                                        </p:tav>
                                        <p:tav tm="100000">
                                          <p:val>
                                            <p:fltVal val="0"/>
                                          </p:val>
                                        </p:tav>
                                      </p:tavLst>
                                    </p:anim>
                                    <p:anim calcmode="lin" valueType="num">
                                      <p:cBhvr>
                                        <p:cTn id="101" dur="800" decel="100000" fill="hold"/>
                                        <p:tgtEl>
                                          <p:spTgt spid="31"/>
                                        </p:tgtEl>
                                        <p:attrNameLst>
                                          <p:attrName>ppt_x</p:attrName>
                                        </p:attrNameLst>
                                      </p:cBhvr>
                                      <p:tavLst>
                                        <p:tav tm="0">
                                          <p:val>
                                            <p:strVal val="#ppt_x+0.4"/>
                                          </p:val>
                                        </p:tav>
                                        <p:tav tm="100000">
                                          <p:val>
                                            <p:strVal val="#ppt_x-0.05"/>
                                          </p:val>
                                        </p:tav>
                                      </p:tavLst>
                                    </p:anim>
                                    <p:anim calcmode="lin" valueType="num">
                                      <p:cBhvr>
                                        <p:cTn id="102" dur="800" decel="100000" fill="hold"/>
                                        <p:tgtEl>
                                          <p:spTgt spid="31"/>
                                        </p:tgtEl>
                                        <p:attrNameLst>
                                          <p:attrName>ppt_y</p:attrName>
                                        </p:attrNameLst>
                                      </p:cBhvr>
                                      <p:tavLst>
                                        <p:tav tm="0">
                                          <p:val>
                                            <p:strVal val="#ppt_y-0.4"/>
                                          </p:val>
                                        </p:tav>
                                        <p:tav tm="100000">
                                          <p:val>
                                            <p:strVal val="#ppt_y+0.1"/>
                                          </p:val>
                                        </p:tav>
                                      </p:tavLst>
                                    </p:anim>
                                    <p:anim calcmode="lin" valueType="num">
                                      <p:cBhvr>
                                        <p:cTn id="103"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104"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8"/>
                  </p:tgtEl>
                </p:cond>
              </p:nextCondLst>
            </p:seq>
            <p:seq concurrent="1" nextAc="seek">
              <p:cTn id="105" restart="whenNotActive" fill="hold" evtFilter="cancelBubble" nodeType="interactiveSeq">
                <p:stCondLst>
                  <p:cond evt="onClick" delay="0">
                    <p:tgtEl>
                      <p:spTgt spid="11"/>
                    </p:tgtEl>
                  </p:cond>
                </p:stCondLst>
                <p:endSync evt="end" delay="0">
                  <p:rtn val="all"/>
                </p:endSync>
                <p:childTnLst>
                  <p:par>
                    <p:cTn id="106" fill="hold">
                      <p:stCondLst>
                        <p:cond delay="0"/>
                      </p:stCondLst>
                      <p:childTnLst>
                        <p:par>
                          <p:cTn id="107" fill="hold">
                            <p:stCondLst>
                              <p:cond delay="0"/>
                            </p:stCondLst>
                            <p:childTnLst>
                              <p:par>
                                <p:cTn id="108" presetID="30" presetClass="entr" presetSubtype="0" fill="hold" nodeType="click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fade">
                                      <p:cBhvr>
                                        <p:cTn id="110" dur="800" decel="100000"/>
                                        <p:tgtEl>
                                          <p:spTgt spid="32"/>
                                        </p:tgtEl>
                                      </p:cBhvr>
                                    </p:animEffect>
                                    <p:anim calcmode="lin" valueType="num">
                                      <p:cBhvr>
                                        <p:cTn id="111" dur="800" decel="100000" fill="hold"/>
                                        <p:tgtEl>
                                          <p:spTgt spid="32"/>
                                        </p:tgtEl>
                                        <p:attrNameLst>
                                          <p:attrName>style.rotation</p:attrName>
                                        </p:attrNameLst>
                                      </p:cBhvr>
                                      <p:tavLst>
                                        <p:tav tm="0">
                                          <p:val>
                                            <p:fltVal val="-90"/>
                                          </p:val>
                                        </p:tav>
                                        <p:tav tm="100000">
                                          <p:val>
                                            <p:fltVal val="0"/>
                                          </p:val>
                                        </p:tav>
                                      </p:tavLst>
                                    </p:anim>
                                    <p:anim calcmode="lin" valueType="num">
                                      <p:cBhvr>
                                        <p:cTn id="112" dur="800" decel="100000" fill="hold"/>
                                        <p:tgtEl>
                                          <p:spTgt spid="32"/>
                                        </p:tgtEl>
                                        <p:attrNameLst>
                                          <p:attrName>ppt_x</p:attrName>
                                        </p:attrNameLst>
                                      </p:cBhvr>
                                      <p:tavLst>
                                        <p:tav tm="0">
                                          <p:val>
                                            <p:strVal val="#ppt_x+0.4"/>
                                          </p:val>
                                        </p:tav>
                                        <p:tav tm="100000">
                                          <p:val>
                                            <p:strVal val="#ppt_x-0.05"/>
                                          </p:val>
                                        </p:tav>
                                      </p:tavLst>
                                    </p:anim>
                                    <p:anim calcmode="lin" valueType="num">
                                      <p:cBhvr>
                                        <p:cTn id="113" dur="800" decel="100000" fill="hold"/>
                                        <p:tgtEl>
                                          <p:spTgt spid="32"/>
                                        </p:tgtEl>
                                        <p:attrNameLst>
                                          <p:attrName>ppt_y</p:attrName>
                                        </p:attrNameLst>
                                      </p:cBhvr>
                                      <p:tavLst>
                                        <p:tav tm="0">
                                          <p:val>
                                            <p:strVal val="#ppt_y-0.4"/>
                                          </p:val>
                                        </p:tav>
                                        <p:tav tm="100000">
                                          <p:val>
                                            <p:strVal val="#ppt_y+0.1"/>
                                          </p:val>
                                        </p:tav>
                                      </p:tavLst>
                                    </p:anim>
                                    <p:anim calcmode="lin" valueType="num">
                                      <p:cBhvr>
                                        <p:cTn id="114" dur="200" accel="100000" fill="hold">
                                          <p:stCondLst>
                                            <p:cond delay="800"/>
                                          </p:stCondLst>
                                        </p:cTn>
                                        <p:tgtEl>
                                          <p:spTgt spid="32"/>
                                        </p:tgtEl>
                                        <p:attrNameLst>
                                          <p:attrName>ppt_x</p:attrName>
                                        </p:attrNameLst>
                                      </p:cBhvr>
                                      <p:tavLst>
                                        <p:tav tm="0">
                                          <p:val>
                                            <p:strVal val="#ppt_x-0.05"/>
                                          </p:val>
                                        </p:tav>
                                        <p:tav tm="100000">
                                          <p:val>
                                            <p:strVal val="#ppt_x"/>
                                          </p:val>
                                        </p:tav>
                                      </p:tavLst>
                                    </p:anim>
                                    <p:anim calcmode="lin" valueType="num">
                                      <p:cBhvr>
                                        <p:cTn id="115" dur="200" accel="100000" fill="hold">
                                          <p:stCondLst>
                                            <p:cond delay="800"/>
                                          </p:stCondLst>
                                        </p:cTn>
                                        <p:tgtEl>
                                          <p:spTgt spid="32"/>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11"/>
                  </p:tgtEl>
                </p:cond>
              </p:nextCondLst>
            </p:seq>
            <p:seq concurrent="1" nextAc="seek">
              <p:cTn id="116" restart="whenNotActive" fill="hold" evtFilter="cancelBubble" nodeType="interactiveSeq">
                <p:stCondLst>
                  <p:cond evt="onClick" delay="0">
                    <p:tgtEl>
                      <p:spTgt spid="6"/>
                    </p:tgtEl>
                  </p:cond>
                </p:stCondLst>
                <p:endSync evt="end" delay="0">
                  <p:rtn val="all"/>
                </p:endSync>
                <p:childTnLst>
                  <p:par>
                    <p:cTn id="117" fill="hold">
                      <p:stCondLst>
                        <p:cond delay="0"/>
                      </p:stCondLst>
                      <p:childTnLst>
                        <p:par>
                          <p:cTn id="118" fill="hold">
                            <p:stCondLst>
                              <p:cond delay="0"/>
                            </p:stCondLst>
                            <p:childTnLst>
                              <p:par>
                                <p:cTn id="119" presetID="30" presetClass="entr" presetSubtype="0" fill="hold" nodeType="clickEffect">
                                  <p:stCondLst>
                                    <p:cond delay="0"/>
                                  </p:stCondLst>
                                  <p:childTnLst>
                                    <p:set>
                                      <p:cBhvr>
                                        <p:cTn id="120" dur="1" fill="hold">
                                          <p:stCondLst>
                                            <p:cond delay="0"/>
                                          </p:stCondLst>
                                        </p:cTn>
                                        <p:tgtEl>
                                          <p:spTgt spid="33"/>
                                        </p:tgtEl>
                                        <p:attrNameLst>
                                          <p:attrName>style.visibility</p:attrName>
                                        </p:attrNameLst>
                                      </p:cBhvr>
                                      <p:to>
                                        <p:strVal val="visible"/>
                                      </p:to>
                                    </p:set>
                                    <p:animEffect transition="in" filter="fade">
                                      <p:cBhvr>
                                        <p:cTn id="121" dur="800" decel="100000"/>
                                        <p:tgtEl>
                                          <p:spTgt spid="33"/>
                                        </p:tgtEl>
                                      </p:cBhvr>
                                    </p:animEffect>
                                    <p:anim calcmode="lin" valueType="num">
                                      <p:cBhvr>
                                        <p:cTn id="122" dur="800" decel="100000" fill="hold"/>
                                        <p:tgtEl>
                                          <p:spTgt spid="33"/>
                                        </p:tgtEl>
                                        <p:attrNameLst>
                                          <p:attrName>style.rotation</p:attrName>
                                        </p:attrNameLst>
                                      </p:cBhvr>
                                      <p:tavLst>
                                        <p:tav tm="0">
                                          <p:val>
                                            <p:fltVal val="-90"/>
                                          </p:val>
                                        </p:tav>
                                        <p:tav tm="100000">
                                          <p:val>
                                            <p:fltVal val="0"/>
                                          </p:val>
                                        </p:tav>
                                      </p:tavLst>
                                    </p:anim>
                                    <p:anim calcmode="lin" valueType="num">
                                      <p:cBhvr>
                                        <p:cTn id="123" dur="800" decel="100000" fill="hold"/>
                                        <p:tgtEl>
                                          <p:spTgt spid="33"/>
                                        </p:tgtEl>
                                        <p:attrNameLst>
                                          <p:attrName>ppt_x</p:attrName>
                                        </p:attrNameLst>
                                      </p:cBhvr>
                                      <p:tavLst>
                                        <p:tav tm="0">
                                          <p:val>
                                            <p:strVal val="#ppt_x+0.4"/>
                                          </p:val>
                                        </p:tav>
                                        <p:tav tm="100000">
                                          <p:val>
                                            <p:strVal val="#ppt_x-0.05"/>
                                          </p:val>
                                        </p:tav>
                                      </p:tavLst>
                                    </p:anim>
                                    <p:anim calcmode="lin" valueType="num">
                                      <p:cBhvr>
                                        <p:cTn id="124" dur="800" decel="100000" fill="hold"/>
                                        <p:tgtEl>
                                          <p:spTgt spid="33"/>
                                        </p:tgtEl>
                                        <p:attrNameLst>
                                          <p:attrName>ppt_y</p:attrName>
                                        </p:attrNameLst>
                                      </p:cBhvr>
                                      <p:tavLst>
                                        <p:tav tm="0">
                                          <p:val>
                                            <p:strVal val="#ppt_y-0.4"/>
                                          </p:val>
                                        </p:tav>
                                        <p:tav tm="100000">
                                          <p:val>
                                            <p:strVal val="#ppt_y+0.1"/>
                                          </p:val>
                                        </p:tav>
                                      </p:tavLst>
                                    </p:anim>
                                    <p:anim calcmode="lin" valueType="num">
                                      <p:cBhvr>
                                        <p:cTn id="125" dur="200" accel="100000" fill="hold">
                                          <p:stCondLst>
                                            <p:cond delay="800"/>
                                          </p:stCondLst>
                                        </p:cTn>
                                        <p:tgtEl>
                                          <p:spTgt spid="33"/>
                                        </p:tgtEl>
                                        <p:attrNameLst>
                                          <p:attrName>ppt_x</p:attrName>
                                        </p:attrNameLst>
                                      </p:cBhvr>
                                      <p:tavLst>
                                        <p:tav tm="0">
                                          <p:val>
                                            <p:strVal val="#ppt_x-0.05"/>
                                          </p:val>
                                        </p:tav>
                                        <p:tav tm="100000">
                                          <p:val>
                                            <p:strVal val="#ppt_x"/>
                                          </p:val>
                                        </p:tav>
                                      </p:tavLst>
                                    </p:anim>
                                    <p:anim calcmode="lin" valueType="num">
                                      <p:cBhvr>
                                        <p:cTn id="126" dur="200" accel="100000" fill="hold">
                                          <p:stCondLst>
                                            <p:cond delay="800"/>
                                          </p:stCondLst>
                                        </p:cTn>
                                        <p:tgtEl>
                                          <p:spTgt spid="33"/>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6"/>
                  </p:tgtEl>
                </p:cond>
              </p:nextCondLst>
            </p:seq>
            <p:seq concurrent="1" nextAc="seek">
              <p:cTn id="127" restart="whenNotActive" fill="hold" evtFilter="cancelBubble" nodeType="interactiveSeq">
                <p:stCondLst>
                  <p:cond evt="onClick" delay="0">
                    <p:tgtEl>
                      <p:spTgt spid="7"/>
                    </p:tgtEl>
                  </p:cond>
                </p:stCondLst>
                <p:endSync evt="end" delay="0">
                  <p:rtn val="all"/>
                </p:endSync>
                <p:childTnLst>
                  <p:par>
                    <p:cTn id="128" fill="hold">
                      <p:stCondLst>
                        <p:cond delay="0"/>
                      </p:stCondLst>
                      <p:childTnLst>
                        <p:par>
                          <p:cTn id="129" fill="hold">
                            <p:stCondLst>
                              <p:cond delay="0"/>
                            </p:stCondLst>
                            <p:childTnLst>
                              <p:par>
                                <p:cTn id="130" presetID="30" presetClass="entr" presetSubtype="0" fill="hold" nodeType="clickEffect">
                                  <p:stCondLst>
                                    <p:cond delay="0"/>
                                  </p:stCondLst>
                                  <p:childTnLst>
                                    <p:set>
                                      <p:cBhvr>
                                        <p:cTn id="131" dur="1" fill="hold">
                                          <p:stCondLst>
                                            <p:cond delay="0"/>
                                          </p:stCondLst>
                                        </p:cTn>
                                        <p:tgtEl>
                                          <p:spTgt spid="34"/>
                                        </p:tgtEl>
                                        <p:attrNameLst>
                                          <p:attrName>style.visibility</p:attrName>
                                        </p:attrNameLst>
                                      </p:cBhvr>
                                      <p:to>
                                        <p:strVal val="visible"/>
                                      </p:to>
                                    </p:set>
                                    <p:animEffect transition="in" filter="fade">
                                      <p:cBhvr>
                                        <p:cTn id="132" dur="800" decel="100000"/>
                                        <p:tgtEl>
                                          <p:spTgt spid="34"/>
                                        </p:tgtEl>
                                      </p:cBhvr>
                                    </p:animEffect>
                                    <p:anim calcmode="lin" valueType="num">
                                      <p:cBhvr>
                                        <p:cTn id="133" dur="800" decel="100000" fill="hold"/>
                                        <p:tgtEl>
                                          <p:spTgt spid="34"/>
                                        </p:tgtEl>
                                        <p:attrNameLst>
                                          <p:attrName>style.rotation</p:attrName>
                                        </p:attrNameLst>
                                      </p:cBhvr>
                                      <p:tavLst>
                                        <p:tav tm="0">
                                          <p:val>
                                            <p:fltVal val="-90"/>
                                          </p:val>
                                        </p:tav>
                                        <p:tav tm="100000">
                                          <p:val>
                                            <p:fltVal val="0"/>
                                          </p:val>
                                        </p:tav>
                                      </p:tavLst>
                                    </p:anim>
                                    <p:anim calcmode="lin" valueType="num">
                                      <p:cBhvr>
                                        <p:cTn id="134" dur="800" decel="100000" fill="hold"/>
                                        <p:tgtEl>
                                          <p:spTgt spid="34"/>
                                        </p:tgtEl>
                                        <p:attrNameLst>
                                          <p:attrName>ppt_x</p:attrName>
                                        </p:attrNameLst>
                                      </p:cBhvr>
                                      <p:tavLst>
                                        <p:tav tm="0">
                                          <p:val>
                                            <p:strVal val="#ppt_x+0.4"/>
                                          </p:val>
                                        </p:tav>
                                        <p:tav tm="100000">
                                          <p:val>
                                            <p:strVal val="#ppt_x-0.05"/>
                                          </p:val>
                                        </p:tav>
                                      </p:tavLst>
                                    </p:anim>
                                    <p:anim calcmode="lin" valueType="num">
                                      <p:cBhvr>
                                        <p:cTn id="135" dur="800" decel="100000" fill="hold"/>
                                        <p:tgtEl>
                                          <p:spTgt spid="34"/>
                                        </p:tgtEl>
                                        <p:attrNameLst>
                                          <p:attrName>ppt_y</p:attrName>
                                        </p:attrNameLst>
                                      </p:cBhvr>
                                      <p:tavLst>
                                        <p:tav tm="0">
                                          <p:val>
                                            <p:strVal val="#ppt_y-0.4"/>
                                          </p:val>
                                        </p:tav>
                                        <p:tav tm="100000">
                                          <p:val>
                                            <p:strVal val="#ppt_y+0.1"/>
                                          </p:val>
                                        </p:tav>
                                      </p:tavLst>
                                    </p:anim>
                                    <p:anim calcmode="lin" valueType="num">
                                      <p:cBhvr>
                                        <p:cTn id="136" dur="200" accel="100000" fill="hold">
                                          <p:stCondLst>
                                            <p:cond delay="800"/>
                                          </p:stCondLst>
                                        </p:cTn>
                                        <p:tgtEl>
                                          <p:spTgt spid="34"/>
                                        </p:tgtEl>
                                        <p:attrNameLst>
                                          <p:attrName>ppt_x</p:attrName>
                                        </p:attrNameLst>
                                      </p:cBhvr>
                                      <p:tavLst>
                                        <p:tav tm="0">
                                          <p:val>
                                            <p:strVal val="#ppt_x-0.05"/>
                                          </p:val>
                                        </p:tav>
                                        <p:tav tm="100000">
                                          <p:val>
                                            <p:strVal val="#ppt_x"/>
                                          </p:val>
                                        </p:tav>
                                      </p:tavLst>
                                    </p:anim>
                                    <p:anim calcmode="lin" valueType="num">
                                      <p:cBhvr>
                                        <p:cTn id="137" dur="200" accel="100000" fill="hold">
                                          <p:stCondLst>
                                            <p:cond delay="800"/>
                                          </p:stCondLst>
                                        </p:cTn>
                                        <p:tgtEl>
                                          <p:spTgt spid="34"/>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7"/>
                  </p:tgtEl>
                </p:cond>
              </p:nextCondLst>
            </p:seq>
            <p:seq concurrent="1" nextAc="seek">
              <p:cTn id="138" restart="whenNotActive" fill="hold" evtFilter="cancelBubble" nodeType="interactiveSeq">
                <p:stCondLst>
                  <p:cond evt="onClick" delay="0">
                    <p:tgtEl>
                      <p:spTgt spid="5"/>
                    </p:tgtEl>
                  </p:cond>
                </p:stCondLst>
                <p:endSync evt="end" delay="0">
                  <p:rtn val="all"/>
                </p:endSync>
                <p:childTnLst>
                  <p:par>
                    <p:cTn id="139" fill="hold">
                      <p:stCondLst>
                        <p:cond delay="0"/>
                      </p:stCondLst>
                      <p:childTnLst>
                        <p:par>
                          <p:cTn id="140" fill="hold">
                            <p:stCondLst>
                              <p:cond delay="0"/>
                            </p:stCondLst>
                            <p:childTnLst>
                              <p:par>
                                <p:cTn id="141" presetID="30" presetClass="entr" presetSubtype="0" fill="hold" nodeType="clickEffect">
                                  <p:stCondLst>
                                    <p:cond delay="0"/>
                                  </p:stCondLst>
                                  <p:childTnLst>
                                    <p:set>
                                      <p:cBhvr>
                                        <p:cTn id="142" dur="1" fill="hold">
                                          <p:stCondLst>
                                            <p:cond delay="0"/>
                                          </p:stCondLst>
                                        </p:cTn>
                                        <p:tgtEl>
                                          <p:spTgt spid="35"/>
                                        </p:tgtEl>
                                        <p:attrNameLst>
                                          <p:attrName>style.visibility</p:attrName>
                                        </p:attrNameLst>
                                      </p:cBhvr>
                                      <p:to>
                                        <p:strVal val="visible"/>
                                      </p:to>
                                    </p:set>
                                    <p:animEffect transition="in" filter="fade">
                                      <p:cBhvr>
                                        <p:cTn id="143" dur="800" decel="100000"/>
                                        <p:tgtEl>
                                          <p:spTgt spid="35"/>
                                        </p:tgtEl>
                                      </p:cBhvr>
                                    </p:animEffect>
                                    <p:anim calcmode="lin" valueType="num">
                                      <p:cBhvr>
                                        <p:cTn id="144" dur="800" decel="100000" fill="hold"/>
                                        <p:tgtEl>
                                          <p:spTgt spid="35"/>
                                        </p:tgtEl>
                                        <p:attrNameLst>
                                          <p:attrName>style.rotation</p:attrName>
                                        </p:attrNameLst>
                                      </p:cBhvr>
                                      <p:tavLst>
                                        <p:tav tm="0">
                                          <p:val>
                                            <p:fltVal val="-90"/>
                                          </p:val>
                                        </p:tav>
                                        <p:tav tm="100000">
                                          <p:val>
                                            <p:fltVal val="0"/>
                                          </p:val>
                                        </p:tav>
                                      </p:tavLst>
                                    </p:anim>
                                    <p:anim calcmode="lin" valueType="num">
                                      <p:cBhvr>
                                        <p:cTn id="145" dur="800" decel="100000" fill="hold"/>
                                        <p:tgtEl>
                                          <p:spTgt spid="35"/>
                                        </p:tgtEl>
                                        <p:attrNameLst>
                                          <p:attrName>ppt_x</p:attrName>
                                        </p:attrNameLst>
                                      </p:cBhvr>
                                      <p:tavLst>
                                        <p:tav tm="0">
                                          <p:val>
                                            <p:strVal val="#ppt_x+0.4"/>
                                          </p:val>
                                        </p:tav>
                                        <p:tav tm="100000">
                                          <p:val>
                                            <p:strVal val="#ppt_x-0.05"/>
                                          </p:val>
                                        </p:tav>
                                      </p:tavLst>
                                    </p:anim>
                                    <p:anim calcmode="lin" valueType="num">
                                      <p:cBhvr>
                                        <p:cTn id="146" dur="800" decel="100000" fill="hold"/>
                                        <p:tgtEl>
                                          <p:spTgt spid="35"/>
                                        </p:tgtEl>
                                        <p:attrNameLst>
                                          <p:attrName>ppt_y</p:attrName>
                                        </p:attrNameLst>
                                      </p:cBhvr>
                                      <p:tavLst>
                                        <p:tav tm="0">
                                          <p:val>
                                            <p:strVal val="#ppt_y-0.4"/>
                                          </p:val>
                                        </p:tav>
                                        <p:tav tm="100000">
                                          <p:val>
                                            <p:strVal val="#ppt_y+0.1"/>
                                          </p:val>
                                        </p:tav>
                                      </p:tavLst>
                                    </p:anim>
                                    <p:anim calcmode="lin" valueType="num">
                                      <p:cBhvr>
                                        <p:cTn id="147" dur="200" accel="100000" fill="hold">
                                          <p:stCondLst>
                                            <p:cond delay="800"/>
                                          </p:stCondLst>
                                        </p:cTn>
                                        <p:tgtEl>
                                          <p:spTgt spid="35"/>
                                        </p:tgtEl>
                                        <p:attrNameLst>
                                          <p:attrName>ppt_x</p:attrName>
                                        </p:attrNameLst>
                                      </p:cBhvr>
                                      <p:tavLst>
                                        <p:tav tm="0">
                                          <p:val>
                                            <p:strVal val="#ppt_x-0.05"/>
                                          </p:val>
                                        </p:tav>
                                        <p:tav tm="100000">
                                          <p:val>
                                            <p:strVal val="#ppt_x"/>
                                          </p:val>
                                        </p:tav>
                                      </p:tavLst>
                                    </p:anim>
                                    <p:anim calcmode="lin" valueType="num">
                                      <p:cBhvr>
                                        <p:cTn id="148" dur="200" accel="100000" fill="hold">
                                          <p:stCondLst>
                                            <p:cond delay="800"/>
                                          </p:stCondLst>
                                        </p:cTn>
                                        <p:tgtEl>
                                          <p:spTgt spid="35"/>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5"/>
                  </p:tgtEl>
                </p:cond>
              </p:nextCondLst>
            </p:seq>
            <p:seq concurrent="1" nextAc="seek">
              <p:cTn id="149" restart="whenNotActive" fill="hold" evtFilter="cancelBubble" nodeType="interactiveSeq">
                <p:stCondLst>
                  <p:cond evt="onClick" delay="0">
                    <p:tgtEl>
                      <p:spTgt spid="9"/>
                    </p:tgtEl>
                  </p:cond>
                </p:stCondLst>
                <p:endSync evt="end" delay="0">
                  <p:rtn val="all"/>
                </p:endSync>
                <p:childTnLst>
                  <p:par>
                    <p:cTn id="150" fill="hold">
                      <p:stCondLst>
                        <p:cond delay="0"/>
                      </p:stCondLst>
                      <p:childTnLst>
                        <p:par>
                          <p:cTn id="151" fill="hold">
                            <p:stCondLst>
                              <p:cond delay="0"/>
                            </p:stCondLst>
                            <p:childTnLst>
                              <p:par>
                                <p:cTn id="152" presetID="30" presetClass="entr" presetSubtype="0" fill="hold" nodeType="clickEffect">
                                  <p:stCondLst>
                                    <p:cond delay="0"/>
                                  </p:stCondLst>
                                  <p:childTnLst>
                                    <p:set>
                                      <p:cBhvr>
                                        <p:cTn id="153" dur="1" fill="hold">
                                          <p:stCondLst>
                                            <p:cond delay="0"/>
                                          </p:stCondLst>
                                        </p:cTn>
                                        <p:tgtEl>
                                          <p:spTgt spid="36"/>
                                        </p:tgtEl>
                                        <p:attrNameLst>
                                          <p:attrName>style.visibility</p:attrName>
                                        </p:attrNameLst>
                                      </p:cBhvr>
                                      <p:to>
                                        <p:strVal val="visible"/>
                                      </p:to>
                                    </p:set>
                                    <p:animEffect transition="in" filter="fade">
                                      <p:cBhvr>
                                        <p:cTn id="154" dur="800" decel="100000"/>
                                        <p:tgtEl>
                                          <p:spTgt spid="36"/>
                                        </p:tgtEl>
                                      </p:cBhvr>
                                    </p:animEffect>
                                    <p:anim calcmode="lin" valueType="num">
                                      <p:cBhvr>
                                        <p:cTn id="155" dur="800" decel="100000" fill="hold"/>
                                        <p:tgtEl>
                                          <p:spTgt spid="36"/>
                                        </p:tgtEl>
                                        <p:attrNameLst>
                                          <p:attrName>style.rotation</p:attrName>
                                        </p:attrNameLst>
                                      </p:cBhvr>
                                      <p:tavLst>
                                        <p:tav tm="0">
                                          <p:val>
                                            <p:fltVal val="-90"/>
                                          </p:val>
                                        </p:tav>
                                        <p:tav tm="100000">
                                          <p:val>
                                            <p:fltVal val="0"/>
                                          </p:val>
                                        </p:tav>
                                      </p:tavLst>
                                    </p:anim>
                                    <p:anim calcmode="lin" valueType="num">
                                      <p:cBhvr>
                                        <p:cTn id="156" dur="800" decel="100000" fill="hold"/>
                                        <p:tgtEl>
                                          <p:spTgt spid="36"/>
                                        </p:tgtEl>
                                        <p:attrNameLst>
                                          <p:attrName>ppt_x</p:attrName>
                                        </p:attrNameLst>
                                      </p:cBhvr>
                                      <p:tavLst>
                                        <p:tav tm="0">
                                          <p:val>
                                            <p:strVal val="#ppt_x+0.4"/>
                                          </p:val>
                                        </p:tav>
                                        <p:tav tm="100000">
                                          <p:val>
                                            <p:strVal val="#ppt_x-0.05"/>
                                          </p:val>
                                        </p:tav>
                                      </p:tavLst>
                                    </p:anim>
                                    <p:anim calcmode="lin" valueType="num">
                                      <p:cBhvr>
                                        <p:cTn id="157" dur="800" decel="100000" fill="hold"/>
                                        <p:tgtEl>
                                          <p:spTgt spid="36"/>
                                        </p:tgtEl>
                                        <p:attrNameLst>
                                          <p:attrName>ppt_y</p:attrName>
                                        </p:attrNameLst>
                                      </p:cBhvr>
                                      <p:tavLst>
                                        <p:tav tm="0">
                                          <p:val>
                                            <p:strVal val="#ppt_y-0.4"/>
                                          </p:val>
                                        </p:tav>
                                        <p:tav tm="100000">
                                          <p:val>
                                            <p:strVal val="#ppt_y+0.1"/>
                                          </p:val>
                                        </p:tav>
                                      </p:tavLst>
                                    </p:anim>
                                    <p:anim calcmode="lin" valueType="num">
                                      <p:cBhvr>
                                        <p:cTn id="158" dur="200" accel="100000" fill="hold">
                                          <p:stCondLst>
                                            <p:cond delay="800"/>
                                          </p:stCondLst>
                                        </p:cTn>
                                        <p:tgtEl>
                                          <p:spTgt spid="36"/>
                                        </p:tgtEl>
                                        <p:attrNameLst>
                                          <p:attrName>ppt_x</p:attrName>
                                        </p:attrNameLst>
                                      </p:cBhvr>
                                      <p:tavLst>
                                        <p:tav tm="0">
                                          <p:val>
                                            <p:strVal val="#ppt_x-0.05"/>
                                          </p:val>
                                        </p:tav>
                                        <p:tav tm="100000">
                                          <p:val>
                                            <p:strVal val="#ppt_x"/>
                                          </p:val>
                                        </p:tav>
                                      </p:tavLst>
                                    </p:anim>
                                    <p:anim calcmode="lin" valueType="num">
                                      <p:cBhvr>
                                        <p:cTn id="159" dur="200" accel="100000" fill="hold">
                                          <p:stCondLst>
                                            <p:cond delay="800"/>
                                          </p:stCondLst>
                                        </p:cTn>
                                        <p:tgtEl>
                                          <p:spTgt spid="36"/>
                                        </p:tgtEl>
                                        <p:attrNameLst>
                                          <p:attrName>ppt_y</p:attrName>
                                        </p:attrNameLst>
                                      </p:cBhvr>
                                      <p:tavLst>
                                        <p:tav tm="0">
                                          <p:val>
                                            <p:strVal val="#ppt_y+0.1"/>
                                          </p:val>
                                        </p:tav>
                                        <p:tav tm="100000">
                                          <p:val>
                                            <p:strVal val="#ppt_y"/>
                                          </p:val>
                                        </p:tav>
                                      </p:tavLst>
                                    </p:anim>
                                  </p:childTnLst>
                                </p:cTn>
                              </p:par>
                            </p:childTnLst>
                          </p:cTn>
                        </p:par>
                      </p:childTnLst>
                    </p:cTn>
                  </p:par>
                </p:childTnLst>
              </p:cTn>
              <p:nextCondLst>
                <p:cond evt="onClick" delay="0">
                  <p:tgtEl>
                    <p:spTgt spid="9"/>
                  </p:tgtEl>
                </p:cond>
              </p:nextCondLst>
            </p:seq>
            <p:seq concurrent="1" nextAc="seek">
              <p:cTn id="160" restart="whenNotActive" fill="hold" evtFilter="cancelBubble" nodeType="interactiveSeq">
                <p:stCondLst>
                  <p:cond evt="onClick" delay="0">
                    <p:tgtEl>
                      <p:spTgt spid="38"/>
                    </p:tgtEl>
                  </p:cond>
                </p:stCondLst>
                <p:endSync evt="end" delay="0">
                  <p:rtn val="all"/>
                </p:endSync>
                <p:childTnLst>
                  <p:par>
                    <p:cTn id="161" fill="hold">
                      <p:stCondLst>
                        <p:cond delay="0"/>
                      </p:stCondLst>
                      <p:childTnLst>
                        <p:par>
                          <p:cTn id="162" fill="hold">
                            <p:stCondLst>
                              <p:cond delay="0"/>
                            </p:stCondLst>
                            <p:childTnLst>
                              <p:par>
                                <p:cTn id="163" presetID="1" presetClass="exit" presetSubtype="0" fill="hold" nodeType="clickEffect">
                                  <p:stCondLst>
                                    <p:cond delay="0"/>
                                  </p:stCondLst>
                                  <p:childTnLst>
                                    <p:set>
                                      <p:cBhvr>
                                        <p:cTn id="164"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65" restart="whenNotActive" fill="hold" evtFilter="cancelBubble" nodeType="interactiveSeq">
                <p:stCondLst>
                  <p:cond evt="onClick" delay="0">
                    <p:tgtEl>
                      <p:spTgt spid="37"/>
                    </p:tgtEl>
                  </p:cond>
                </p:stCondLst>
                <p:endSync evt="end" delay="0">
                  <p:rtn val="all"/>
                </p:endSync>
                <p:childTnLst>
                  <p:par>
                    <p:cTn id="166" fill="hold">
                      <p:stCondLst>
                        <p:cond delay="0"/>
                      </p:stCondLst>
                      <p:childTnLst>
                        <p:par>
                          <p:cTn id="167" fill="hold">
                            <p:stCondLst>
                              <p:cond delay="0"/>
                            </p:stCondLst>
                            <p:childTnLst>
                              <p:par>
                                <p:cTn id="168" presetID="1" presetClass="entr" presetSubtype="0" fill="hold" nodeType="clickEffect">
                                  <p:stCondLst>
                                    <p:cond delay="0"/>
                                  </p:stCondLst>
                                  <p:childTnLst>
                                    <p:set>
                                      <p:cBhvr>
                                        <p:cTn id="169"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E850756-F0D4-09CF-F4FE-99144A89A033}"/>
              </a:ext>
            </a:extLst>
          </p:cNvPr>
          <p:cNvSpPr txBox="1"/>
          <p:nvPr/>
        </p:nvSpPr>
        <p:spPr>
          <a:xfrm>
            <a:off x="2048933" y="2767280"/>
            <a:ext cx="8094133" cy="1323439"/>
          </a:xfrm>
          <a:prstGeom prst="rect">
            <a:avLst/>
          </a:prstGeom>
          <a:noFill/>
        </p:spPr>
        <p:txBody>
          <a:bodyPr wrap="square" rtlCol="0">
            <a:spAutoFit/>
          </a:bodyPr>
          <a:lstStyle/>
          <a:p>
            <a:r>
              <a:rPr lang="en-US" sz="8000" dirty="0">
                <a:solidFill>
                  <a:schemeClr val="accent4"/>
                </a:solidFill>
                <a:latin typeface="Gill Sans Ultra Bold" panose="020B0A02020104020203" pitchFamily="34" charset="77"/>
              </a:rPr>
              <a:t>ON THE RUN</a:t>
            </a:r>
          </a:p>
        </p:txBody>
      </p:sp>
      <p:pic>
        <p:nvPicPr>
          <p:cNvPr id="13" name="Picture 12">
            <a:extLst>
              <a:ext uri="{FF2B5EF4-FFF2-40B4-BE49-F238E27FC236}">
                <a16:creationId xmlns:a16="http://schemas.microsoft.com/office/drawing/2014/main" id="{B2D7289D-9B26-1CB7-D5D3-27AFD105E41F}"/>
              </a:ext>
            </a:extLst>
          </p:cNvPr>
          <p:cNvPicPr>
            <a:picLocks noChangeAspect="1"/>
          </p:cNvPicPr>
          <p:nvPr/>
        </p:nvPicPr>
        <p:blipFill>
          <a:blip r:embed="rId4"/>
          <a:stretch>
            <a:fillRect/>
          </a:stretch>
        </p:blipFill>
        <p:spPr>
          <a:xfrm>
            <a:off x="8431695" y="314739"/>
            <a:ext cx="2700130" cy="2700130"/>
          </a:xfrm>
          <a:prstGeom prst="rect">
            <a:avLst/>
          </a:prstGeom>
        </p:spPr>
      </p:pic>
    </p:spTree>
    <p:extLst>
      <p:ext uri="{BB962C8B-B14F-4D97-AF65-F5344CB8AC3E}">
        <p14:creationId xmlns:p14="http://schemas.microsoft.com/office/powerpoint/2010/main" val="39398475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11"/>
                                        </p:tgtEl>
                                        <p:attrNameLst>
                                          <p:attrName>style.visibility</p:attrName>
                                        </p:attrNameLst>
                                      </p:cBhvr>
                                      <p:to>
                                        <p:strVal val="visible"/>
                                      </p:to>
                                    </p:set>
                                    <p:set>
                                      <p:cBhvr>
                                        <p:cTn id="7" dur="455" fill="hold">
                                          <p:stCondLst>
                                            <p:cond delay="0"/>
                                          </p:stCondLst>
                                        </p:cTn>
                                        <p:tgtEl>
                                          <p:spTgt spid="11"/>
                                        </p:tgtEl>
                                        <p:attrNameLst>
                                          <p:attrName>style.rotation</p:attrName>
                                        </p:attrNameLst>
                                      </p:cBhvr>
                                      <p:to>
                                        <p:strVal val="-45.0"/>
                                      </p:to>
                                    </p:set>
                                    <p:anim calcmode="lin" valueType="num">
                                      <p:cBhvr>
                                        <p:cTn id="8" dur="455" fill="hold">
                                          <p:stCondLst>
                                            <p:cond delay="455"/>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11"/>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4500"/>
                            </p:stCondLst>
                            <p:childTnLst>
                              <p:par>
                                <p:cTn id="13" presetID="2" presetClass="entr" presetSubtype="8"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E850756-F0D4-09CF-F4FE-99144A89A033}"/>
              </a:ext>
            </a:extLst>
          </p:cNvPr>
          <p:cNvSpPr txBox="1"/>
          <p:nvPr/>
        </p:nvSpPr>
        <p:spPr>
          <a:xfrm>
            <a:off x="2048933" y="2767280"/>
            <a:ext cx="8094133" cy="1323439"/>
          </a:xfrm>
          <a:prstGeom prst="rect">
            <a:avLst/>
          </a:prstGeom>
          <a:noFill/>
        </p:spPr>
        <p:txBody>
          <a:bodyPr wrap="square" rtlCol="0">
            <a:spAutoFit/>
          </a:bodyPr>
          <a:lstStyle/>
          <a:p>
            <a:pPr algn="ctr"/>
            <a:r>
              <a:rPr lang="en-US" altLang="ko-KR" sz="8000" dirty="0">
                <a:solidFill>
                  <a:schemeClr val="accent4"/>
                </a:solidFill>
                <a:latin typeface="Gill Sans Ultra Bold" panose="020B0A02020104020203" pitchFamily="34" charset="77"/>
              </a:rPr>
              <a:t>The End</a:t>
            </a:r>
            <a:endParaRPr lang="en-US" sz="8000" dirty="0">
              <a:solidFill>
                <a:schemeClr val="accent4"/>
              </a:solidFill>
              <a:latin typeface="Gill Sans Ultra Bold" panose="020B0A02020104020203" pitchFamily="34" charset="77"/>
            </a:endParaRPr>
          </a:p>
        </p:txBody>
      </p:sp>
      <p:pic>
        <p:nvPicPr>
          <p:cNvPr id="13" name="Picture 12">
            <a:extLst>
              <a:ext uri="{FF2B5EF4-FFF2-40B4-BE49-F238E27FC236}">
                <a16:creationId xmlns:a16="http://schemas.microsoft.com/office/drawing/2014/main" id="{B2D7289D-9B26-1CB7-D5D3-27AFD105E41F}"/>
              </a:ext>
            </a:extLst>
          </p:cNvPr>
          <p:cNvPicPr>
            <a:picLocks noChangeAspect="1"/>
          </p:cNvPicPr>
          <p:nvPr/>
        </p:nvPicPr>
        <p:blipFill>
          <a:blip r:embed="rId4"/>
          <a:stretch>
            <a:fillRect/>
          </a:stretch>
        </p:blipFill>
        <p:spPr>
          <a:xfrm>
            <a:off x="8431695" y="314739"/>
            <a:ext cx="2700130" cy="2700130"/>
          </a:xfrm>
          <a:prstGeom prst="rect">
            <a:avLst/>
          </a:prstGeom>
        </p:spPr>
      </p:pic>
    </p:spTree>
    <p:extLst>
      <p:ext uri="{BB962C8B-B14F-4D97-AF65-F5344CB8AC3E}">
        <p14:creationId xmlns:p14="http://schemas.microsoft.com/office/powerpoint/2010/main" val="2606393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11"/>
                                        </p:tgtEl>
                                        <p:attrNameLst>
                                          <p:attrName>style.visibility</p:attrName>
                                        </p:attrNameLst>
                                      </p:cBhvr>
                                      <p:to>
                                        <p:strVal val="visible"/>
                                      </p:to>
                                    </p:set>
                                    <p:set>
                                      <p:cBhvr>
                                        <p:cTn id="7" dur="455" fill="hold">
                                          <p:stCondLst>
                                            <p:cond delay="0"/>
                                          </p:stCondLst>
                                        </p:cTn>
                                        <p:tgtEl>
                                          <p:spTgt spid="11"/>
                                        </p:tgtEl>
                                        <p:attrNameLst>
                                          <p:attrName>style.rotation</p:attrName>
                                        </p:attrNameLst>
                                      </p:cBhvr>
                                      <p:to>
                                        <p:strVal val="-45.0"/>
                                      </p:to>
                                    </p:set>
                                    <p:anim calcmode="lin" valueType="num">
                                      <p:cBhvr>
                                        <p:cTn id="8" dur="455" fill="hold">
                                          <p:stCondLst>
                                            <p:cond delay="455"/>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11"/>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hlinkClick r:id="rId5" action="ppaction://hlinksldjump"/>
            <a:extLst>
              <a:ext uri="{FF2B5EF4-FFF2-40B4-BE49-F238E27FC236}">
                <a16:creationId xmlns:a16="http://schemas.microsoft.com/office/drawing/2014/main" id="{74746F97-AFC6-CF64-AC62-2E530DCF462E}"/>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6" name="cash-register">
            <a:hlinkClick r:id="" action="ppaction://media"/>
            <a:extLst>
              <a:ext uri="{FF2B5EF4-FFF2-40B4-BE49-F238E27FC236}">
                <a16:creationId xmlns:a16="http://schemas.microsoft.com/office/drawing/2014/main" id="{7C46D8BF-B465-CFC3-7054-AC806D1A8C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10629190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hlinkClick r:id="rId5" action="ppaction://hlinksldjump"/>
            <a:extLst>
              <a:ext uri="{FF2B5EF4-FFF2-40B4-BE49-F238E27FC236}">
                <a16:creationId xmlns:a16="http://schemas.microsoft.com/office/drawing/2014/main" id="{74746F97-AFC6-CF64-AC62-2E530DCF462E}"/>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6" name="cash-register">
            <a:hlinkClick r:id="" action="ppaction://media"/>
            <a:extLst>
              <a:ext uri="{FF2B5EF4-FFF2-40B4-BE49-F238E27FC236}">
                <a16:creationId xmlns:a16="http://schemas.microsoft.com/office/drawing/2014/main" id="{7C46D8BF-B465-CFC3-7054-AC806D1A8C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3532757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hlinkClick r:id="rId5" action="ppaction://hlinksldjump"/>
            <a:extLst>
              <a:ext uri="{FF2B5EF4-FFF2-40B4-BE49-F238E27FC236}">
                <a16:creationId xmlns:a16="http://schemas.microsoft.com/office/drawing/2014/main" id="{74746F97-AFC6-CF64-AC62-2E530DCF462E}"/>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6" name="cash-register">
            <a:hlinkClick r:id="" action="ppaction://media"/>
            <a:extLst>
              <a:ext uri="{FF2B5EF4-FFF2-40B4-BE49-F238E27FC236}">
                <a16:creationId xmlns:a16="http://schemas.microsoft.com/office/drawing/2014/main" id="{7C46D8BF-B465-CFC3-7054-AC806D1A8C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11185908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D1C8C7EF-DFD6-C0F9-779A-1F44C0DEEF06}"/>
              </a:ext>
            </a:extLst>
          </p:cNvPr>
          <p:cNvPicPr>
            <a:picLocks noChangeAspect="1"/>
          </p:cNvPicPr>
          <p:nvPr/>
        </p:nvPicPr>
        <p:blipFill>
          <a:blip r:embed="rId6"/>
          <a:stretch>
            <a:fillRect/>
          </a:stretch>
        </p:blipFill>
        <p:spPr>
          <a:xfrm>
            <a:off x="11025941" y="177976"/>
            <a:ext cx="990600" cy="990600"/>
          </a:xfrm>
          <a:prstGeom prst="rect">
            <a:avLst/>
          </a:prstGeom>
        </p:spPr>
      </p:pic>
      <p:pic>
        <p:nvPicPr>
          <p:cNvPr id="3" name="cash-register">
            <a:hlinkClick r:id="" action="ppaction://media"/>
            <a:extLst>
              <a:ext uri="{FF2B5EF4-FFF2-40B4-BE49-F238E27FC236}">
                <a16:creationId xmlns:a16="http://schemas.microsoft.com/office/drawing/2014/main" id="{889271A1-BEA1-988D-8A5E-C9B57617FF4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20097356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D1C8C7EF-DFD6-C0F9-779A-1F44C0DEEF06}"/>
              </a:ext>
            </a:extLst>
          </p:cNvPr>
          <p:cNvPicPr>
            <a:picLocks noChangeAspect="1"/>
          </p:cNvPicPr>
          <p:nvPr/>
        </p:nvPicPr>
        <p:blipFill>
          <a:blip r:embed="rId6"/>
          <a:stretch>
            <a:fillRect/>
          </a:stretch>
        </p:blipFill>
        <p:spPr>
          <a:xfrm>
            <a:off x="11025941" y="177976"/>
            <a:ext cx="990600" cy="990600"/>
          </a:xfrm>
          <a:prstGeom prst="rect">
            <a:avLst/>
          </a:prstGeom>
        </p:spPr>
      </p:pic>
      <p:pic>
        <p:nvPicPr>
          <p:cNvPr id="3" name="cash-register">
            <a:hlinkClick r:id="" action="ppaction://media"/>
            <a:extLst>
              <a:ext uri="{FF2B5EF4-FFF2-40B4-BE49-F238E27FC236}">
                <a16:creationId xmlns:a16="http://schemas.microsoft.com/office/drawing/2014/main" id="{889271A1-BEA1-988D-8A5E-C9B57617FF4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36240345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2B0795DA-EEE5-B3B4-181C-B1AA76C0F26D}"/>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3" name="cash-register">
            <a:hlinkClick r:id="" action="ppaction://media"/>
            <a:extLst>
              <a:ext uri="{FF2B5EF4-FFF2-40B4-BE49-F238E27FC236}">
                <a16:creationId xmlns:a16="http://schemas.microsoft.com/office/drawing/2014/main" id="{91CE22D5-3046-3349-2078-86D5BEC09F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1822105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2B0795DA-EEE5-B3B4-181C-B1AA76C0F26D}"/>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3" name="cash-register">
            <a:hlinkClick r:id="" action="ppaction://media"/>
            <a:extLst>
              <a:ext uri="{FF2B5EF4-FFF2-40B4-BE49-F238E27FC236}">
                <a16:creationId xmlns:a16="http://schemas.microsoft.com/office/drawing/2014/main" id="{91CE22D5-3046-3349-2078-86D5BEC09F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3261388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83116511-DBCE-CF5D-1CA0-AED4DF699FC3}"/>
              </a:ext>
            </a:extLst>
          </p:cNvPr>
          <p:cNvPicPr>
            <a:picLocks noChangeAspect="1"/>
          </p:cNvPicPr>
          <p:nvPr/>
        </p:nvPicPr>
        <p:blipFill>
          <a:blip r:embed="rId6"/>
          <a:stretch>
            <a:fillRect/>
          </a:stretch>
        </p:blipFill>
        <p:spPr>
          <a:xfrm>
            <a:off x="11025938" y="177974"/>
            <a:ext cx="990601" cy="990601"/>
          </a:xfrm>
          <a:prstGeom prst="rect">
            <a:avLst/>
          </a:prstGeom>
        </p:spPr>
      </p:pic>
      <p:pic>
        <p:nvPicPr>
          <p:cNvPr id="3" name="cash-register">
            <a:hlinkClick r:id="" action="ppaction://media"/>
            <a:extLst>
              <a:ext uri="{FF2B5EF4-FFF2-40B4-BE49-F238E27FC236}">
                <a16:creationId xmlns:a16="http://schemas.microsoft.com/office/drawing/2014/main" id="{0D8A140F-BDCB-1BE9-090C-6F9F7EECD74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42919315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83116511-DBCE-CF5D-1CA0-AED4DF699FC3}"/>
              </a:ext>
            </a:extLst>
          </p:cNvPr>
          <p:cNvPicPr>
            <a:picLocks noChangeAspect="1"/>
          </p:cNvPicPr>
          <p:nvPr/>
        </p:nvPicPr>
        <p:blipFill>
          <a:blip r:embed="rId6"/>
          <a:stretch>
            <a:fillRect/>
          </a:stretch>
        </p:blipFill>
        <p:spPr>
          <a:xfrm>
            <a:off x="11025938" y="177974"/>
            <a:ext cx="990601" cy="990601"/>
          </a:xfrm>
          <a:prstGeom prst="rect">
            <a:avLst/>
          </a:prstGeom>
        </p:spPr>
      </p:pic>
      <p:pic>
        <p:nvPicPr>
          <p:cNvPr id="3" name="cash-register">
            <a:hlinkClick r:id="" action="ppaction://media"/>
            <a:extLst>
              <a:ext uri="{FF2B5EF4-FFF2-40B4-BE49-F238E27FC236}">
                <a16:creationId xmlns:a16="http://schemas.microsoft.com/office/drawing/2014/main" id="{0D8A140F-BDCB-1BE9-090C-6F9F7EECD74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25195221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3DCF3-6AB7-8ACD-8912-31EB3FC5B879}"/>
              </a:ext>
            </a:extLst>
          </p:cNvPr>
          <p:cNvSpPr>
            <a:spLocks noGrp="1"/>
          </p:cNvSpPr>
          <p:nvPr>
            <p:ph idx="1"/>
          </p:nvPr>
        </p:nvSpPr>
        <p:spPr>
          <a:xfrm>
            <a:off x="3291419" y="3905044"/>
            <a:ext cx="7973481" cy="830997"/>
          </a:xfrm>
        </p:spPr>
        <p:txBody>
          <a:bodyPr>
            <a:noAutofit/>
          </a:bodyPr>
          <a:lstStyle/>
          <a:p>
            <a:pPr marL="0" indent="0" algn="ctr">
              <a:buNone/>
            </a:pPr>
            <a:r>
              <a:rPr lang="en-US" sz="4800" b="1" dirty="0">
                <a:solidFill>
                  <a:schemeClr val="tx1">
                    <a:lumMod val="75000"/>
                    <a:lumOff val="25000"/>
                  </a:schemeClr>
                </a:solidFill>
                <a:latin typeface="Arial" panose="020B0604020202020204" pitchFamily="34" charset="0"/>
                <a:ea typeface="Kabel ITC Bold" panose="020D0802020203020304" pitchFamily="34" charset="77"/>
              </a:rPr>
              <a:t>You’re a thief on the run!</a:t>
            </a:r>
          </a:p>
        </p:txBody>
      </p:sp>
      <p:pic>
        <p:nvPicPr>
          <p:cNvPr id="6" name="Picture 5">
            <a:extLst>
              <a:ext uri="{FF2B5EF4-FFF2-40B4-BE49-F238E27FC236}">
                <a16:creationId xmlns:a16="http://schemas.microsoft.com/office/drawing/2014/main" id="{9E68277B-3667-4E10-FAF2-17E01F9D581E}"/>
              </a:ext>
            </a:extLst>
          </p:cNvPr>
          <p:cNvPicPr>
            <a:picLocks noChangeAspect="1"/>
          </p:cNvPicPr>
          <p:nvPr/>
        </p:nvPicPr>
        <p:blipFill>
          <a:blip r:embed="rId3"/>
          <a:stretch>
            <a:fillRect/>
          </a:stretch>
        </p:blipFill>
        <p:spPr>
          <a:xfrm>
            <a:off x="152400" y="1148665"/>
            <a:ext cx="4978400" cy="4978400"/>
          </a:xfrm>
          <a:prstGeom prst="rect">
            <a:avLst/>
          </a:prstGeom>
        </p:spPr>
      </p:pic>
      <p:sp>
        <p:nvSpPr>
          <p:cNvPr id="7" name="TextBox 6">
            <a:extLst>
              <a:ext uri="{FF2B5EF4-FFF2-40B4-BE49-F238E27FC236}">
                <a16:creationId xmlns:a16="http://schemas.microsoft.com/office/drawing/2014/main" id="{14558815-A1FA-6001-0167-FEC303588A6A}"/>
              </a:ext>
            </a:extLst>
          </p:cNvPr>
          <p:cNvSpPr txBox="1"/>
          <p:nvPr/>
        </p:nvSpPr>
        <p:spPr>
          <a:xfrm>
            <a:off x="2048933" y="502334"/>
            <a:ext cx="8094133" cy="646331"/>
          </a:xfrm>
          <a:prstGeom prst="rect">
            <a:avLst/>
          </a:prstGeom>
          <a:noFill/>
        </p:spPr>
        <p:txBody>
          <a:bodyPr wrap="square" rtlCol="0">
            <a:spAutoFit/>
          </a:bodyPr>
          <a:lstStyle/>
          <a:p>
            <a:pPr algn="ctr"/>
            <a:r>
              <a:rPr lang="en-US" sz="3600" dirty="0">
                <a:solidFill>
                  <a:schemeClr val="tx1">
                    <a:lumMod val="75000"/>
                    <a:lumOff val="25000"/>
                  </a:schemeClr>
                </a:solidFill>
                <a:latin typeface="Gill Sans Ultra Bold" panose="020B0A02020104020203" pitchFamily="34" charset="77"/>
              </a:rPr>
              <a:t>HOW TO PLAY</a:t>
            </a:r>
          </a:p>
        </p:txBody>
      </p:sp>
    </p:spTree>
    <p:extLst>
      <p:ext uri="{BB962C8B-B14F-4D97-AF65-F5344CB8AC3E}">
        <p14:creationId xmlns:p14="http://schemas.microsoft.com/office/powerpoint/2010/main" val="24102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2" presetClass="entr" presetSubtype="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5" action="ppaction://hlinksldjump"/>
            <a:extLst>
              <a:ext uri="{FF2B5EF4-FFF2-40B4-BE49-F238E27FC236}">
                <a16:creationId xmlns:a16="http://schemas.microsoft.com/office/drawing/2014/main" id="{9F1FF3BE-3146-9CE1-AB19-E27B1C5DAB4A}"/>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4" name="cash-register">
            <a:hlinkClick r:id="" action="ppaction://media"/>
            <a:extLst>
              <a:ext uri="{FF2B5EF4-FFF2-40B4-BE49-F238E27FC236}">
                <a16:creationId xmlns:a16="http://schemas.microsoft.com/office/drawing/2014/main" id="{D8DA0B1C-EDBC-E907-6EAC-CAA28C8C71A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35335489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5" action="ppaction://hlinksldjump"/>
            <a:extLst>
              <a:ext uri="{FF2B5EF4-FFF2-40B4-BE49-F238E27FC236}">
                <a16:creationId xmlns:a16="http://schemas.microsoft.com/office/drawing/2014/main" id="{9F1FF3BE-3146-9CE1-AB19-E27B1C5DAB4A}"/>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4" name="cash-register">
            <a:hlinkClick r:id="" action="ppaction://media"/>
            <a:extLst>
              <a:ext uri="{FF2B5EF4-FFF2-40B4-BE49-F238E27FC236}">
                <a16:creationId xmlns:a16="http://schemas.microsoft.com/office/drawing/2014/main" id="{D8DA0B1C-EDBC-E907-6EAC-CAA28C8C71A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37689766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cash-register">
            <a:hlinkClick r:id="" action="ppaction://media"/>
            <a:extLst>
              <a:ext uri="{FF2B5EF4-FFF2-40B4-BE49-F238E27FC236}">
                <a16:creationId xmlns:a16="http://schemas.microsoft.com/office/drawing/2014/main" id="{83F30293-5DCE-BE8C-3620-DCAF93986C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812800"/>
            <a:ext cx="812800" cy="812800"/>
          </a:xfrm>
          <a:prstGeom prst="rect">
            <a:avLst/>
          </a:prstGeom>
        </p:spPr>
      </p:pic>
      <p:pic>
        <p:nvPicPr>
          <p:cNvPr id="4" name="Picture 3">
            <a:hlinkClick r:id="rId6" action="ppaction://hlinksldjump"/>
            <a:extLst>
              <a:ext uri="{FF2B5EF4-FFF2-40B4-BE49-F238E27FC236}">
                <a16:creationId xmlns:a16="http://schemas.microsoft.com/office/drawing/2014/main" id="{2887DF67-A2D8-132C-EC2C-6FA390DE95FE}"/>
              </a:ext>
            </a:extLst>
          </p:cNvPr>
          <p:cNvPicPr>
            <a:picLocks noChangeAspect="1"/>
          </p:cNvPicPr>
          <p:nvPr/>
        </p:nvPicPr>
        <p:blipFill>
          <a:blip r:embed="rId7"/>
          <a:stretch>
            <a:fillRect/>
          </a:stretch>
        </p:blipFill>
        <p:spPr>
          <a:xfrm>
            <a:off x="11025941" y="177976"/>
            <a:ext cx="990600" cy="990600"/>
          </a:xfrm>
          <a:prstGeom prst="rect">
            <a:avLst/>
          </a:prstGeom>
        </p:spPr>
      </p:pic>
    </p:spTree>
    <p:extLst>
      <p:ext uri="{BB962C8B-B14F-4D97-AF65-F5344CB8AC3E}">
        <p14:creationId xmlns:p14="http://schemas.microsoft.com/office/powerpoint/2010/main" val="9131335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cash-register">
            <a:hlinkClick r:id="" action="ppaction://media"/>
            <a:extLst>
              <a:ext uri="{FF2B5EF4-FFF2-40B4-BE49-F238E27FC236}">
                <a16:creationId xmlns:a16="http://schemas.microsoft.com/office/drawing/2014/main" id="{83F30293-5DCE-BE8C-3620-DCAF93986C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812800"/>
            <a:ext cx="812800" cy="812800"/>
          </a:xfrm>
          <a:prstGeom prst="rect">
            <a:avLst/>
          </a:prstGeom>
        </p:spPr>
      </p:pic>
      <p:pic>
        <p:nvPicPr>
          <p:cNvPr id="4" name="Picture 3">
            <a:hlinkClick r:id="rId6" action="ppaction://hlinksldjump"/>
            <a:extLst>
              <a:ext uri="{FF2B5EF4-FFF2-40B4-BE49-F238E27FC236}">
                <a16:creationId xmlns:a16="http://schemas.microsoft.com/office/drawing/2014/main" id="{2887DF67-A2D8-132C-EC2C-6FA390DE95FE}"/>
              </a:ext>
            </a:extLst>
          </p:cNvPr>
          <p:cNvPicPr>
            <a:picLocks noChangeAspect="1"/>
          </p:cNvPicPr>
          <p:nvPr/>
        </p:nvPicPr>
        <p:blipFill>
          <a:blip r:embed="rId7"/>
          <a:stretch>
            <a:fillRect/>
          </a:stretch>
        </p:blipFill>
        <p:spPr>
          <a:xfrm>
            <a:off x="11025941" y="177976"/>
            <a:ext cx="990600" cy="990600"/>
          </a:xfrm>
          <a:prstGeom prst="rect">
            <a:avLst/>
          </a:prstGeom>
        </p:spPr>
      </p:pic>
    </p:spTree>
    <p:extLst>
      <p:ext uri="{BB962C8B-B14F-4D97-AF65-F5344CB8AC3E}">
        <p14:creationId xmlns:p14="http://schemas.microsoft.com/office/powerpoint/2010/main" val="38009053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00E940E6-F648-C745-65D6-BDBB2C075DD9}"/>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3" name="cash-register">
            <a:hlinkClick r:id="" action="ppaction://media"/>
            <a:extLst>
              <a:ext uri="{FF2B5EF4-FFF2-40B4-BE49-F238E27FC236}">
                <a16:creationId xmlns:a16="http://schemas.microsoft.com/office/drawing/2014/main" id="{59E2863F-DD03-F17C-EC96-53691B4461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1619202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00E940E6-F648-C745-65D6-BDBB2C075DD9}"/>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3" name="cash-register">
            <a:hlinkClick r:id="" action="ppaction://media"/>
            <a:extLst>
              <a:ext uri="{FF2B5EF4-FFF2-40B4-BE49-F238E27FC236}">
                <a16:creationId xmlns:a16="http://schemas.microsoft.com/office/drawing/2014/main" id="{59E2863F-DD03-F17C-EC96-53691B4461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361258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88625BB0-786E-ED24-D7D8-0DBB0F414C4E}"/>
              </a:ext>
            </a:extLst>
          </p:cNvPr>
          <p:cNvPicPr>
            <a:picLocks noChangeAspect="1"/>
          </p:cNvPicPr>
          <p:nvPr/>
        </p:nvPicPr>
        <p:blipFill>
          <a:blip r:embed="rId6"/>
          <a:stretch>
            <a:fillRect/>
          </a:stretch>
        </p:blipFill>
        <p:spPr>
          <a:xfrm>
            <a:off x="11025938" y="177974"/>
            <a:ext cx="990601" cy="990601"/>
          </a:xfrm>
          <a:prstGeom prst="rect">
            <a:avLst/>
          </a:prstGeom>
        </p:spPr>
      </p:pic>
      <p:pic>
        <p:nvPicPr>
          <p:cNvPr id="3" name="cash-register">
            <a:hlinkClick r:id="" action="ppaction://media"/>
            <a:extLst>
              <a:ext uri="{FF2B5EF4-FFF2-40B4-BE49-F238E27FC236}">
                <a16:creationId xmlns:a16="http://schemas.microsoft.com/office/drawing/2014/main" id="{83F30293-5DCE-BE8C-3620-DCAF93986C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36848539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88625BB0-786E-ED24-D7D8-0DBB0F414C4E}"/>
              </a:ext>
            </a:extLst>
          </p:cNvPr>
          <p:cNvPicPr>
            <a:picLocks noChangeAspect="1"/>
          </p:cNvPicPr>
          <p:nvPr/>
        </p:nvPicPr>
        <p:blipFill>
          <a:blip r:embed="rId6"/>
          <a:stretch>
            <a:fillRect/>
          </a:stretch>
        </p:blipFill>
        <p:spPr>
          <a:xfrm>
            <a:off x="11025938" y="177974"/>
            <a:ext cx="990601" cy="990601"/>
          </a:xfrm>
          <a:prstGeom prst="rect">
            <a:avLst/>
          </a:prstGeom>
        </p:spPr>
      </p:pic>
      <p:pic>
        <p:nvPicPr>
          <p:cNvPr id="3" name="cash-register">
            <a:hlinkClick r:id="" action="ppaction://media"/>
            <a:extLst>
              <a:ext uri="{FF2B5EF4-FFF2-40B4-BE49-F238E27FC236}">
                <a16:creationId xmlns:a16="http://schemas.microsoft.com/office/drawing/2014/main" id="{83F30293-5DCE-BE8C-3620-DCAF93986C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12500177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hlinkClick r:id="rId5" action="ppaction://hlinksldjump"/>
            <a:extLst>
              <a:ext uri="{FF2B5EF4-FFF2-40B4-BE49-F238E27FC236}">
                <a16:creationId xmlns:a16="http://schemas.microsoft.com/office/drawing/2014/main" id="{AAE1979B-01FC-FA71-49CA-6C13A2AE75B7}"/>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6" name="cash-register">
            <a:hlinkClick r:id="" action="ppaction://media"/>
            <a:extLst>
              <a:ext uri="{FF2B5EF4-FFF2-40B4-BE49-F238E27FC236}">
                <a16:creationId xmlns:a16="http://schemas.microsoft.com/office/drawing/2014/main" id="{CE785AD2-A2E4-47D7-D00F-805FBC158E1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42158808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119715F9-FFFB-0B22-2182-B3C903CA5807}"/>
              </a:ext>
            </a:extLst>
          </p:cNvPr>
          <p:cNvPicPr>
            <a:picLocks noChangeAspect="1"/>
          </p:cNvPicPr>
          <p:nvPr/>
        </p:nvPicPr>
        <p:blipFill>
          <a:blip r:embed="rId6"/>
          <a:stretch>
            <a:fillRect/>
          </a:stretch>
        </p:blipFill>
        <p:spPr>
          <a:xfrm>
            <a:off x="11025941" y="177976"/>
            <a:ext cx="990600" cy="990600"/>
          </a:xfrm>
          <a:prstGeom prst="rect">
            <a:avLst/>
          </a:prstGeom>
        </p:spPr>
      </p:pic>
      <p:pic>
        <p:nvPicPr>
          <p:cNvPr id="3" name="cash-register">
            <a:hlinkClick r:id="" action="ppaction://media"/>
            <a:extLst>
              <a:ext uri="{FF2B5EF4-FFF2-40B4-BE49-F238E27FC236}">
                <a16:creationId xmlns:a16="http://schemas.microsoft.com/office/drawing/2014/main" id="{FBE9267E-FDE7-D00B-0FC1-DE8DD849CEE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35882223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3DCF3-6AB7-8ACD-8912-31EB3FC5B879}"/>
              </a:ext>
            </a:extLst>
          </p:cNvPr>
          <p:cNvSpPr>
            <a:spLocks noGrp="1"/>
          </p:cNvSpPr>
          <p:nvPr>
            <p:ph idx="1"/>
          </p:nvPr>
        </p:nvSpPr>
        <p:spPr>
          <a:xfrm>
            <a:off x="1227986" y="2334571"/>
            <a:ext cx="9736026" cy="1485900"/>
          </a:xfrm>
        </p:spPr>
        <p:txBody>
          <a:bodyPr>
            <a:noAutofit/>
          </a:bodyPr>
          <a:lstStyle/>
          <a:p>
            <a:pPr marL="0" indent="0" algn="ctr">
              <a:lnSpc>
                <a:spcPct val="100000"/>
              </a:lnSpc>
              <a:buNone/>
            </a:pPr>
            <a:r>
              <a:rPr lang="en-US" sz="4000" b="1" i="0" u="none" strike="noStrike" dirty="0">
                <a:solidFill>
                  <a:schemeClr val="tx1">
                    <a:lumMod val="75000"/>
                    <a:lumOff val="25000"/>
                  </a:schemeClr>
                </a:solidFill>
                <a:effectLst/>
                <a:latin typeface="Arial" panose="020B0604020202020204" pitchFamily="34" charset="0"/>
              </a:rPr>
              <a:t>Visit places around town and see how much money you can get.</a:t>
            </a:r>
            <a:endParaRPr lang="en-US" sz="4000" b="1" dirty="0">
              <a:solidFill>
                <a:schemeClr val="tx1">
                  <a:lumMod val="75000"/>
                  <a:lumOff val="25000"/>
                </a:schemeClr>
              </a:solidFill>
              <a:latin typeface="Arial" panose="020B0604020202020204" pitchFamily="34" charset="0"/>
              <a:ea typeface="Kabel ITC Bold" panose="020D0802020203020304" pitchFamily="34" charset="77"/>
            </a:endParaRPr>
          </a:p>
        </p:txBody>
      </p:sp>
      <p:pic>
        <p:nvPicPr>
          <p:cNvPr id="5" name="Picture 4">
            <a:extLst>
              <a:ext uri="{FF2B5EF4-FFF2-40B4-BE49-F238E27FC236}">
                <a16:creationId xmlns:a16="http://schemas.microsoft.com/office/drawing/2014/main" id="{A7E8FCC5-DFD5-0B49-A56A-6FCC6B4B4C57}"/>
              </a:ext>
            </a:extLst>
          </p:cNvPr>
          <p:cNvPicPr>
            <a:picLocks noChangeAspect="1"/>
          </p:cNvPicPr>
          <p:nvPr/>
        </p:nvPicPr>
        <p:blipFill>
          <a:blip r:embed="rId3"/>
          <a:stretch>
            <a:fillRect/>
          </a:stretch>
        </p:blipFill>
        <p:spPr>
          <a:xfrm>
            <a:off x="4013200" y="5575300"/>
            <a:ext cx="1371600" cy="1371600"/>
          </a:xfrm>
          <a:prstGeom prst="rect">
            <a:avLst/>
          </a:prstGeom>
        </p:spPr>
      </p:pic>
      <p:pic>
        <p:nvPicPr>
          <p:cNvPr id="8" name="Picture 7">
            <a:extLst>
              <a:ext uri="{FF2B5EF4-FFF2-40B4-BE49-F238E27FC236}">
                <a16:creationId xmlns:a16="http://schemas.microsoft.com/office/drawing/2014/main" id="{0360F371-7DC9-8051-6374-B157DD08E640}"/>
              </a:ext>
            </a:extLst>
          </p:cNvPr>
          <p:cNvPicPr>
            <a:picLocks noChangeAspect="1"/>
          </p:cNvPicPr>
          <p:nvPr/>
        </p:nvPicPr>
        <p:blipFill>
          <a:blip r:embed="rId4"/>
          <a:stretch>
            <a:fillRect/>
          </a:stretch>
        </p:blipFill>
        <p:spPr>
          <a:xfrm>
            <a:off x="5638800" y="5524500"/>
            <a:ext cx="1485900" cy="1485900"/>
          </a:xfrm>
          <a:prstGeom prst="rect">
            <a:avLst/>
          </a:prstGeom>
        </p:spPr>
      </p:pic>
      <p:pic>
        <p:nvPicPr>
          <p:cNvPr id="10" name="Picture 9">
            <a:extLst>
              <a:ext uri="{FF2B5EF4-FFF2-40B4-BE49-F238E27FC236}">
                <a16:creationId xmlns:a16="http://schemas.microsoft.com/office/drawing/2014/main" id="{149F8F1F-ED4F-91C8-F6CA-3A1299BA263B}"/>
              </a:ext>
            </a:extLst>
          </p:cNvPr>
          <p:cNvPicPr>
            <a:picLocks noChangeAspect="1"/>
          </p:cNvPicPr>
          <p:nvPr/>
        </p:nvPicPr>
        <p:blipFill>
          <a:blip r:embed="rId5"/>
          <a:stretch>
            <a:fillRect/>
          </a:stretch>
        </p:blipFill>
        <p:spPr>
          <a:xfrm>
            <a:off x="7404100" y="5495282"/>
            <a:ext cx="1485900" cy="1485900"/>
          </a:xfrm>
          <a:prstGeom prst="rect">
            <a:avLst/>
          </a:prstGeom>
        </p:spPr>
      </p:pic>
      <p:pic>
        <p:nvPicPr>
          <p:cNvPr id="12" name="Picture 11">
            <a:extLst>
              <a:ext uri="{FF2B5EF4-FFF2-40B4-BE49-F238E27FC236}">
                <a16:creationId xmlns:a16="http://schemas.microsoft.com/office/drawing/2014/main" id="{7C3449EB-5452-13AF-A044-D8EF43F667C1}"/>
              </a:ext>
            </a:extLst>
          </p:cNvPr>
          <p:cNvPicPr>
            <a:picLocks noChangeAspect="1"/>
          </p:cNvPicPr>
          <p:nvPr/>
        </p:nvPicPr>
        <p:blipFill>
          <a:blip r:embed="rId6"/>
          <a:stretch>
            <a:fillRect/>
          </a:stretch>
        </p:blipFill>
        <p:spPr>
          <a:xfrm>
            <a:off x="9169400" y="5429250"/>
            <a:ext cx="1600200" cy="1600200"/>
          </a:xfrm>
          <a:prstGeom prst="rect">
            <a:avLst/>
          </a:prstGeom>
        </p:spPr>
      </p:pic>
      <p:pic>
        <p:nvPicPr>
          <p:cNvPr id="14" name="Picture 13">
            <a:extLst>
              <a:ext uri="{FF2B5EF4-FFF2-40B4-BE49-F238E27FC236}">
                <a16:creationId xmlns:a16="http://schemas.microsoft.com/office/drawing/2014/main" id="{FEEC2979-D847-1BD5-BA07-5CF7FCD70509}"/>
              </a:ext>
            </a:extLst>
          </p:cNvPr>
          <p:cNvPicPr>
            <a:picLocks noChangeAspect="1"/>
          </p:cNvPicPr>
          <p:nvPr/>
        </p:nvPicPr>
        <p:blipFill>
          <a:blip r:embed="rId7"/>
          <a:stretch>
            <a:fillRect/>
          </a:stretch>
        </p:blipFill>
        <p:spPr>
          <a:xfrm>
            <a:off x="2489200" y="5613400"/>
            <a:ext cx="1270000" cy="1270000"/>
          </a:xfrm>
          <a:prstGeom prst="rect">
            <a:avLst/>
          </a:prstGeom>
        </p:spPr>
      </p:pic>
      <p:pic>
        <p:nvPicPr>
          <p:cNvPr id="18" name="Picture 17">
            <a:extLst>
              <a:ext uri="{FF2B5EF4-FFF2-40B4-BE49-F238E27FC236}">
                <a16:creationId xmlns:a16="http://schemas.microsoft.com/office/drawing/2014/main" id="{90A8947C-E17E-97EB-99FB-7B57546A994F}"/>
              </a:ext>
            </a:extLst>
          </p:cNvPr>
          <p:cNvPicPr>
            <a:picLocks noChangeAspect="1"/>
          </p:cNvPicPr>
          <p:nvPr/>
        </p:nvPicPr>
        <p:blipFill>
          <a:blip r:embed="rId8"/>
          <a:stretch>
            <a:fillRect/>
          </a:stretch>
        </p:blipFill>
        <p:spPr>
          <a:xfrm>
            <a:off x="901700" y="5575300"/>
            <a:ext cx="1371600" cy="1371600"/>
          </a:xfrm>
          <a:prstGeom prst="rect">
            <a:avLst/>
          </a:prstGeom>
        </p:spPr>
      </p:pic>
      <p:sp>
        <p:nvSpPr>
          <p:cNvPr id="22" name="TextBox 21">
            <a:extLst>
              <a:ext uri="{FF2B5EF4-FFF2-40B4-BE49-F238E27FC236}">
                <a16:creationId xmlns:a16="http://schemas.microsoft.com/office/drawing/2014/main" id="{47AECF1F-C356-48F1-2987-CC668434E79A}"/>
              </a:ext>
            </a:extLst>
          </p:cNvPr>
          <p:cNvSpPr txBox="1"/>
          <p:nvPr/>
        </p:nvSpPr>
        <p:spPr>
          <a:xfrm>
            <a:off x="2048933" y="502334"/>
            <a:ext cx="8094133" cy="646331"/>
          </a:xfrm>
          <a:prstGeom prst="rect">
            <a:avLst/>
          </a:prstGeom>
          <a:noFill/>
        </p:spPr>
        <p:txBody>
          <a:bodyPr wrap="square" rtlCol="0">
            <a:spAutoFit/>
          </a:bodyPr>
          <a:lstStyle/>
          <a:p>
            <a:pPr algn="ctr"/>
            <a:r>
              <a:rPr lang="en-US" sz="3600" dirty="0">
                <a:solidFill>
                  <a:schemeClr val="tx1">
                    <a:lumMod val="75000"/>
                    <a:lumOff val="25000"/>
                  </a:schemeClr>
                </a:solidFill>
                <a:latin typeface="Gill Sans Ultra Bold" panose="020B0A02020104020203" pitchFamily="34" charset="77"/>
              </a:rPr>
              <a:t>HOW TO PLAY</a:t>
            </a:r>
          </a:p>
        </p:txBody>
      </p:sp>
    </p:spTree>
    <p:extLst>
      <p:ext uri="{BB962C8B-B14F-4D97-AF65-F5344CB8AC3E}">
        <p14:creationId xmlns:p14="http://schemas.microsoft.com/office/powerpoint/2010/main" val="165050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5" action="ppaction://hlinksldjump"/>
            <a:extLst>
              <a:ext uri="{FF2B5EF4-FFF2-40B4-BE49-F238E27FC236}">
                <a16:creationId xmlns:a16="http://schemas.microsoft.com/office/drawing/2014/main" id="{FD309632-E021-CA57-1349-1AE6A7B93977}"/>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4" name="cash-register">
            <a:hlinkClick r:id="" action="ppaction://media"/>
            <a:extLst>
              <a:ext uri="{FF2B5EF4-FFF2-40B4-BE49-F238E27FC236}">
                <a16:creationId xmlns:a16="http://schemas.microsoft.com/office/drawing/2014/main" id="{94544FC3-686D-C51E-BCFA-CE329DC3C6E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14250557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5" action="ppaction://hlinksldjump"/>
            <a:extLst>
              <a:ext uri="{FF2B5EF4-FFF2-40B4-BE49-F238E27FC236}">
                <a16:creationId xmlns:a16="http://schemas.microsoft.com/office/drawing/2014/main" id="{95844ABD-0904-6B17-79EA-3CC3E9BCD39A}"/>
              </a:ext>
            </a:extLst>
          </p:cNvPr>
          <p:cNvPicPr>
            <a:picLocks noChangeAspect="1"/>
          </p:cNvPicPr>
          <p:nvPr/>
        </p:nvPicPr>
        <p:blipFill>
          <a:blip r:embed="rId6"/>
          <a:stretch>
            <a:fillRect/>
          </a:stretch>
        </p:blipFill>
        <p:spPr>
          <a:xfrm>
            <a:off x="11025938" y="177974"/>
            <a:ext cx="990601" cy="990601"/>
          </a:xfrm>
          <a:prstGeom prst="rect">
            <a:avLst/>
          </a:prstGeom>
        </p:spPr>
      </p:pic>
      <p:pic>
        <p:nvPicPr>
          <p:cNvPr id="4" name="cash-register">
            <a:hlinkClick r:id="" action="ppaction://media"/>
            <a:extLst>
              <a:ext uri="{FF2B5EF4-FFF2-40B4-BE49-F238E27FC236}">
                <a16:creationId xmlns:a16="http://schemas.microsoft.com/office/drawing/2014/main" id="{91EC0A09-45C0-59C0-0CAE-8DC7C94C40D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3126942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7" action="ppaction://hlinksldjump"/>
            <a:extLst>
              <a:ext uri="{FF2B5EF4-FFF2-40B4-BE49-F238E27FC236}">
                <a16:creationId xmlns:a16="http://schemas.microsoft.com/office/drawing/2014/main" id="{EA12E3D3-72B6-958A-B271-87692366EF23}"/>
              </a:ext>
            </a:extLst>
          </p:cNvPr>
          <p:cNvPicPr>
            <a:picLocks noChangeAspect="1"/>
          </p:cNvPicPr>
          <p:nvPr/>
        </p:nvPicPr>
        <p:blipFill>
          <a:blip r:embed="rId8"/>
          <a:stretch>
            <a:fillRect/>
          </a:stretch>
        </p:blipFill>
        <p:spPr>
          <a:xfrm>
            <a:off x="11025941" y="177976"/>
            <a:ext cx="990600" cy="990600"/>
          </a:xfrm>
          <a:prstGeom prst="rect">
            <a:avLst/>
          </a:prstGeom>
        </p:spPr>
      </p:pic>
      <p:pic>
        <p:nvPicPr>
          <p:cNvPr id="4" name="cash-register">
            <a:hlinkClick r:id="" action="ppaction://media"/>
            <a:extLst>
              <a:ext uri="{FF2B5EF4-FFF2-40B4-BE49-F238E27FC236}">
                <a16:creationId xmlns:a16="http://schemas.microsoft.com/office/drawing/2014/main" id="{20D66AFB-5D42-EE34-9ED7-7D3A35847B1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85751" y="-860612"/>
            <a:ext cx="812800" cy="812800"/>
          </a:xfrm>
          <a:prstGeom prst="rect">
            <a:avLst/>
          </a:prstGeom>
        </p:spPr>
      </p:pic>
      <p:pic>
        <p:nvPicPr>
          <p:cNvPr id="5" name="tada">
            <a:hlinkClick r:id="" action="ppaction://media"/>
            <a:extLst>
              <a:ext uri="{FF2B5EF4-FFF2-40B4-BE49-F238E27FC236}">
                <a16:creationId xmlns:a16="http://schemas.microsoft.com/office/drawing/2014/main" id="{1F57A5C4-4668-48FF-2E22-0282E59A1E9A}"/>
              </a:ext>
            </a:extLst>
          </p:cNvPr>
          <p:cNvPicPr>
            <a:picLocks noChangeAspect="1"/>
          </p:cNvPicPr>
          <p:nvPr>
            <a:audioFile r:link="rId3"/>
            <p:extLst>
              <p:ext uri="{DAA4B4D4-6D71-4841-9C94-3DE7FCFB9230}">
                <p14:media xmlns:p14="http://schemas.microsoft.com/office/powerpoint/2010/main" r:embed="rId4">
                  <p14:trim st="2159.942"/>
                </p14:media>
              </p:ext>
            </p:extLst>
          </p:nvPr>
        </p:nvPicPr>
        <p:blipFill>
          <a:blip r:embed="rId9"/>
          <a:stretch>
            <a:fillRect/>
          </a:stretch>
        </p:blipFill>
        <p:spPr>
          <a:xfrm>
            <a:off x="972951" y="-812800"/>
            <a:ext cx="812800" cy="812800"/>
          </a:xfrm>
          <a:prstGeom prst="rect">
            <a:avLst/>
          </a:prstGeom>
        </p:spPr>
      </p:pic>
    </p:spTree>
    <p:extLst>
      <p:ext uri="{BB962C8B-B14F-4D97-AF65-F5344CB8AC3E}">
        <p14:creationId xmlns:p14="http://schemas.microsoft.com/office/powerpoint/2010/main" val="30674338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097" fill="hold"/>
                                        <p:tgtEl>
                                          <p:spTgt spid="4"/>
                                        </p:tgtEl>
                                      </p:cBhvr>
                                    </p:cmd>
                                  </p:childTnLst>
                                </p:cTn>
                              </p:par>
                              <p:par>
                                <p:cTn id="7" presetID="1" presetClass="mediacall" presetSubtype="0" fill="hold" nodeType="withEffect">
                                  <p:stCondLst>
                                    <p:cond delay="0"/>
                                  </p:stCondLst>
                                  <p:childTnLst>
                                    <p:cmd type="call" cmd="playFrom(0.0)">
                                      <p:cBhvr>
                                        <p:cTn id="8" dur="25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4"/>
                </p:tgtEl>
              </p:cMediaNode>
            </p:audio>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7" action="ppaction://hlinksldjump"/>
            <a:extLst>
              <a:ext uri="{FF2B5EF4-FFF2-40B4-BE49-F238E27FC236}">
                <a16:creationId xmlns:a16="http://schemas.microsoft.com/office/drawing/2014/main" id="{373ADA71-E284-97FA-971E-D4F8CFCA5976}"/>
              </a:ext>
            </a:extLst>
          </p:cNvPr>
          <p:cNvPicPr>
            <a:picLocks noChangeAspect="1"/>
          </p:cNvPicPr>
          <p:nvPr/>
        </p:nvPicPr>
        <p:blipFill>
          <a:blip r:embed="rId8"/>
          <a:stretch>
            <a:fillRect/>
          </a:stretch>
        </p:blipFill>
        <p:spPr>
          <a:xfrm>
            <a:off x="11025940" y="177976"/>
            <a:ext cx="990600" cy="990600"/>
          </a:xfrm>
          <a:prstGeom prst="rect">
            <a:avLst/>
          </a:prstGeom>
        </p:spPr>
      </p:pic>
      <p:pic>
        <p:nvPicPr>
          <p:cNvPr id="3" name="cash-register">
            <a:hlinkClick r:id="" action="ppaction://media"/>
            <a:extLst>
              <a:ext uri="{FF2B5EF4-FFF2-40B4-BE49-F238E27FC236}">
                <a16:creationId xmlns:a16="http://schemas.microsoft.com/office/drawing/2014/main" id="{A123F558-2945-33EC-64AB-4525F13B364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85751" y="-860612"/>
            <a:ext cx="812800" cy="812800"/>
          </a:xfrm>
          <a:prstGeom prst="rect">
            <a:avLst/>
          </a:prstGeom>
        </p:spPr>
      </p:pic>
      <p:pic>
        <p:nvPicPr>
          <p:cNvPr id="4" name="tada">
            <a:hlinkClick r:id="" action="ppaction://media"/>
            <a:extLst>
              <a:ext uri="{FF2B5EF4-FFF2-40B4-BE49-F238E27FC236}">
                <a16:creationId xmlns:a16="http://schemas.microsoft.com/office/drawing/2014/main" id="{E95EC0D6-DF89-2696-2437-E4E3D50CBFF9}"/>
              </a:ext>
            </a:extLst>
          </p:cNvPr>
          <p:cNvPicPr>
            <a:picLocks noChangeAspect="1"/>
          </p:cNvPicPr>
          <p:nvPr>
            <a:audioFile r:link="rId3"/>
            <p:extLst>
              <p:ext uri="{DAA4B4D4-6D71-4841-9C94-3DE7FCFB9230}">
                <p14:media xmlns:p14="http://schemas.microsoft.com/office/powerpoint/2010/main" r:embed="rId4">
                  <p14:trim st="2159.942"/>
                </p14:media>
              </p:ext>
            </p:extLst>
          </p:nvPr>
        </p:nvPicPr>
        <p:blipFill>
          <a:blip r:embed="rId9"/>
          <a:stretch>
            <a:fillRect/>
          </a:stretch>
        </p:blipFill>
        <p:spPr>
          <a:xfrm>
            <a:off x="972951" y="-812800"/>
            <a:ext cx="812800" cy="812800"/>
          </a:xfrm>
          <a:prstGeom prst="rect">
            <a:avLst/>
          </a:prstGeom>
        </p:spPr>
      </p:pic>
    </p:spTree>
    <p:extLst>
      <p:ext uri="{BB962C8B-B14F-4D97-AF65-F5344CB8AC3E}">
        <p14:creationId xmlns:p14="http://schemas.microsoft.com/office/powerpoint/2010/main" val="10081010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097" fill="hold"/>
                                        <p:tgtEl>
                                          <p:spTgt spid="3"/>
                                        </p:tgtEl>
                                      </p:cBhvr>
                                    </p:cmd>
                                  </p:childTnLst>
                                </p:cTn>
                              </p:par>
                              <p:par>
                                <p:cTn id="7" presetID="1" presetClass="mediacall" presetSubtype="0" fill="hold" nodeType="withEffect">
                                  <p:stCondLst>
                                    <p:cond delay="0"/>
                                  </p:stCondLst>
                                  <p:childTnLst>
                                    <p:cmd type="call" cmd="playFrom(0.0)">
                                      <p:cBhvr>
                                        <p:cTn id="8" dur="25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3"/>
                </p:tgtEl>
              </p:cMediaNode>
            </p:audio>
            <p:audio>
              <p:cMediaNode vol="80000">
                <p:cTn id="10"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7" action="ppaction://hlinksldjump"/>
            <a:extLst>
              <a:ext uri="{FF2B5EF4-FFF2-40B4-BE49-F238E27FC236}">
                <a16:creationId xmlns:a16="http://schemas.microsoft.com/office/drawing/2014/main" id="{7BAA228A-7CE4-4CFC-7A43-790B6C8E54F7}"/>
              </a:ext>
            </a:extLst>
          </p:cNvPr>
          <p:cNvPicPr>
            <a:picLocks noChangeAspect="1"/>
          </p:cNvPicPr>
          <p:nvPr/>
        </p:nvPicPr>
        <p:blipFill>
          <a:blip r:embed="rId8"/>
          <a:stretch>
            <a:fillRect/>
          </a:stretch>
        </p:blipFill>
        <p:spPr>
          <a:xfrm>
            <a:off x="11025938" y="177974"/>
            <a:ext cx="990601" cy="990601"/>
          </a:xfrm>
          <a:prstGeom prst="rect">
            <a:avLst/>
          </a:prstGeom>
        </p:spPr>
      </p:pic>
      <p:pic>
        <p:nvPicPr>
          <p:cNvPr id="5" name="cash-register">
            <a:hlinkClick r:id="" action="ppaction://media"/>
            <a:extLst>
              <a:ext uri="{FF2B5EF4-FFF2-40B4-BE49-F238E27FC236}">
                <a16:creationId xmlns:a16="http://schemas.microsoft.com/office/drawing/2014/main" id="{CE270553-3130-36DD-043E-6B45AA606E2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85751" y="-860612"/>
            <a:ext cx="812800" cy="812800"/>
          </a:xfrm>
          <a:prstGeom prst="rect">
            <a:avLst/>
          </a:prstGeom>
        </p:spPr>
      </p:pic>
      <p:pic>
        <p:nvPicPr>
          <p:cNvPr id="6" name="tada">
            <a:hlinkClick r:id="" action="ppaction://media"/>
            <a:extLst>
              <a:ext uri="{FF2B5EF4-FFF2-40B4-BE49-F238E27FC236}">
                <a16:creationId xmlns:a16="http://schemas.microsoft.com/office/drawing/2014/main" id="{792EAF70-B02E-47E8-721E-01F2F2AB01DB}"/>
              </a:ext>
            </a:extLst>
          </p:cNvPr>
          <p:cNvPicPr>
            <a:picLocks noChangeAspect="1"/>
          </p:cNvPicPr>
          <p:nvPr>
            <a:audioFile r:link="rId3"/>
            <p:extLst>
              <p:ext uri="{DAA4B4D4-6D71-4841-9C94-3DE7FCFB9230}">
                <p14:media xmlns:p14="http://schemas.microsoft.com/office/powerpoint/2010/main" r:embed="rId4">
                  <p14:trim st="2159.942"/>
                </p14:media>
              </p:ext>
            </p:extLst>
          </p:nvPr>
        </p:nvPicPr>
        <p:blipFill>
          <a:blip r:embed="rId9"/>
          <a:stretch>
            <a:fillRect/>
          </a:stretch>
        </p:blipFill>
        <p:spPr>
          <a:xfrm>
            <a:off x="972951" y="-812800"/>
            <a:ext cx="812800" cy="812800"/>
          </a:xfrm>
          <a:prstGeom prst="rect">
            <a:avLst/>
          </a:prstGeom>
        </p:spPr>
      </p:pic>
    </p:spTree>
    <p:extLst>
      <p:ext uri="{BB962C8B-B14F-4D97-AF65-F5344CB8AC3E}">
        <p14:creationId xmlns:p14="http://schemas.microsoft.com/office/powerpoint/2010/main" val="13200018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097" fill="hold"/>
                                        <p:tgtEl>
                                          <p:spTgt spid="5"/>
                                        </p:tgtEl>
                                      </p:cBhvr>
                                    </p:cmd>
                                  </p:childTnLst>
                                </p:cTn>
                              </p:par>
                              <p:par>
                                <p:cTn id="7" presetID="1" presetClass="mediacall" presetSubtype="0" fill="hold" nodeType="withEffect">
                                  <p:stCondLst>
                                    <p:cond delay="0"/>
                                  </p:stCondLst>
                                  <p:childTnLst>
                                    <p:cmd type="call" cmd="playFrom(0.0)">
                                      <p:cBhvr>
                                        <p:cTn id="8" dur="25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5"/>
                </p:tgtEl>
              </p:cMediaNode>
            </p:audio>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5" action="ppaction://hlinksldjump"/>
            <a:extLst>
              <a:ext uri="{FF2B5EF4-FFF2-40B4-BE49-F238E27FC236}">
                <a16:creationId xmlns:a16="http://schemas.microsoft.com/office/drawing/2014/main" id="{AB95ADC7-FC68-9F21-A9C5-5915843F9916}"/>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5" name="police-siren">
            <a:hlinkClick r:id="" action="ppaction://media"/>
            <a:extLst>
              <a:ext uri="{FF2B5EF4-FFF2-40B4-BE49-F238E27FC236}">
                <a16:creationId xmlns:a16="http://schemas.microsoft.com/office/drawing/2014/main" id="{1C594FA4-9220-CF81-4A34-5FABF3AD6D9E}"/>
              </a:ext>
            </a:extLst>
          </p:cNvPr>
          <p:cNvPicPr>
            <a:picLocks noChangeAspect="1"/>
          </p:cNvPicPr>
          <p:nvPr>
            <a:audioFile r:link="rId1"/>
            <p:extLst>
              <p:ext uri="{DAA4B4D4-6D71-4841-9C94-3DE7FCFB9230}">
                <p14:media xmlns:p14="http://schemas.microsoft.com/office/powerpoint/2010/main" r:embed="rId2">
                  <p14:trim st="1786.2451"/>
                </p14:media>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18762296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5" action="ppaction://hlinksldjump"/>
            <a:extLst>
              <a:ext uri="{FF2B5EF4-FFF2-40B4-BE49-F238E27FC236}">
                <a16:creationId xmlns:a16="http://schemas.microsoft.com/office/drawing/2014/main" id="{AB95ADC7-FC68-9F21-A9C5-5915843F9916}"/>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5" name="police-siren">
            <a:hlinkClick r:id="" action="ppaction://media"/>
            <a:extLst>
              <a:ext uri="{FF2B5EF4-FFF2-40B4-BE49-F238E27FC236}">
                <a16:creationId xmlns:a16="http://schemas.microsoft.com/office/drawing/2014/main" id="{1C594FA4-9220-CF81-4A34-5FABF3AD6D9E}"/>
              </a:ext>
            </a:extLst>
          </p:cNvPr>
          <p:cNvPicPr>
            <a:picLocks noChangeAspect="1"/>
          </p:cNvPicPr>
          <p:nvPr>
            <a:audioFile r:link="rId1"/>
            <p:extLst>
              <p:ext uri="{DAA4B4D4-6D71-4841-9C94-3DE7FCFB9230}">
                <p14:media xmlns:p14="http://schemas.microsoft.com/office/powerpoint/2010/main" r:embed="rId2">
                  <p14:trim st="1786.2451"/>
                </p14:media>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2062603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84CC6D89-6750-0EAE-177A-0CDD8441183E}"/>
              </a:ext>
            </a:extLst>
          </p:cNvPr>
          <p:cNvPicPr>
            <a:picLocks noChangeAspect="1"/>
          </p:cNvPicPr>
          <p:nvPr/>
        </p:nvPicPr>
        <p:blipFill>
          <a:blip r:embed="rId6"/>
          <a:stretch>
            <a:fillRect/>
          </a:stretch>
        </p:blipFill>
        <p:spPr>
          <a:xfrm>
            <a:off x="11025941" y="177976"/>
            <a:ext cx="990600" cy="990600"/>
          </a:xfrm>
          <a:prstGeom prst="rect">
            <a:avLst/>
          </a:prstGeom>
        </p:spPr>
      </p:pic>
      <p:pic>
        <p:nvPicPr>
          <p:cNvPr id="4" name="police-siren">
            <a:hlinkClick r:id="" action="ppaction://media"/>
            <a:extLst>
              <a:ext uri="{FF2B5EF4-FFF2-40B4-BE49-F238E27FC236}">
                <a16:creationId xmlns:a16="http://schemas.microsoft.com/office/drawing/2014/main" id="{EF632C78-0FA8-B3D9-D56F-4793144F77A0}"/>
              </a:ext>
            </a:extLst>
          </p:cNvPr>
          <p:cNvPicPr>
            <a:picLocks noChangeAspect="1"/>
          </p:cNvPicPr>
          <p:nvPr>
            <a:audioFile r:link="rId1"/>
            <p:extLst>
              <p:ext uri="{DAA4B4D4-6D71-4841-9C94-3DE7FCFB9230}">
                <p14:media xmlns:p14="http://schemas.microsoft.com/office/powerpoint/2010/main" r:embed="rId2">
                  <p14:trim st="1786.2451"/>
                </p14:media>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1560790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84CC6D89-6750-0EAE-177A-0CDD8441183E}"/>
              </a:ext>
            </a:extLst>
          </p:cNvPr>
          <p:cNvPicPr>
            <a:picLocks noChangeAspect="1"/>
          </p:cNvPicPr>
          <p:nvPr/>
        </p:nvPicPr>
        <p:blipFill>
          <a:blip r:embed="rId6"/>
          <a:stretch>
            <a:fillRect/>
          </a:stretch>
        </p:blipFill>
        <p:spPr>
          <a:xfrm>
            <a:off x="11025941" y="177976"/>
            <a:ext cx="990600" cy="990600"/>
          </a:xfrm>
          <a:prstGeom prst="rect">
            <a:avLst/>
          </a:prstGeom>
        </p:spPr>
      </p:pic>
      <p:pic>
        <p:nvPicPr>
          <p:cNvPr id="4" name="police-siren">
            <a:hlinkClick r:id="" action="ppaction://media"/>
            <a:extLst>
              <a:ext uri="{FF2B5EF4-FFF2-40B4-BE49-F238E27FC236}">
                <a16:creationId xmlns:a16="http://schemas.microsoft.com/office/drawing/2014/main" id="{EF632C78-0FA8-B3D9-D56F-4793144F77A0}"/>
              </a:ext>
            </a:extLst>
          </p:cNvPr>
          <p:cNvPicPr>
            <a:picLocks noChangeAspect="1"/>
          </p:cNvPicPr>
          <p:nvPr>
            <a:audioFile r:link="rId1"/>
            <p:extLst>
              <p:ext uri="{DAA4B4D4-6D71-4841-9C94-3DE7FCFB9230}">
                <p14:media xmlns:p14="http://schemas.microsoft.com/office/powerpoint/2010/main" r:embed="rId2">
                  <p14:trim st="1786.2451"/>
                </p14:media>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21760406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par>
              <p:cTn id="8"/>
            </p:par>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FC6BEDCD-6DF5-26DA-7813-40FDA285A42F}"/>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4" name="police-siren">
            <a:hlinkClick r:id="" action="ppaction://media"/>
            <a:extLst>
              <a:ext uri="{FF2B5EF4-FFF2-40B4-BE49-F238E27FC236}">
                <a16:creationId xmlns:a16="http://schemas.microsoft.com/office/drawing/2014/main" id="{5606A5BF-6196-42E7-2F3F-1C589FABA9EA}"/>
              </a:ext>
            </a:extLst>
          </p:cNvPr>
          <p:cNvPicPr>
            <a:picLocks noChangeAspect="1"/>
          </p:cNvPicPr>
          <p:nvPr>
            <a:audioFile r:link="rId1"/>
            <p:extLst>
              <p:ext uri="{DAA4B4D4-6D71-4841-9C94-3DE7FCFB9230}">
                <p14:media xmlns:p14="http://schemas.microsoft.com/office/powerpoint/2010/main" r:embed="rId2">
                  <p14:trim st="1786.2451"/>
                </p14:media>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4600916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3DCF3-6AB7-8ACD-8912-31EB3FC5B879}"/>
              </a:ext>
            </a:extLst>
          </p:cNvPr>
          <p:cNvSpPr>
            <a:spLocks noGrp="1"/>
          </p:cNvSpPr>
          <p:nvPr>
            <p:ph idx="1"/>
          </p:nvPr>
        </p:nvSpPr>
        <p:spPr>
          <a:xfrm>
            <a:off x="2058458" y="1700084"/>
            <a:ext cx="7973481" cy="927100"/>
          </a:xfrm>
        </p:spPr>
        <p:txBody>
          <a:bodyPr>
            <a:noAutofit/>
          </a:bodyPr>
          <a:lstStyle/>
          <a:p>
            <a:pPr marL="0" indent="0" algn="ctr">
              <a:lnSpc>
                <a:spcPct val="100000"/>
              </a:lnSpc>
              <a:buNone/>
            </a:pPr>
            <a:r>
              <a:rPr lang="en-US" sz="4000" b="1" i="0" u="none" strike="noStrike" dirty="0">
                <a:solidFill>
                  <a:schemeClr val="tx1">
                    <a:lumMod val="75000"/>
                    <a:lumOff val="25000"/>
                  </a:schemeClr>
                </a:solidFill>
                <a:effectLst/>
                <a:latin typeface="Arial" panose="020B0604020202020204" pitchFamily="34" charset="0"/>
              </a:rPr>
              <a:t>1. Look at the map</a:t>
            </a:r>
            <a:endParaRPr lang="en-US" sz="4000" b="1" dirty="0">
              <a:solidFill>
                <a:schemeClr val="tx1">
                  <a:lumMod val="75000"/>
                  <a:lumOff val="25000"/>
                </a:schemeClr>
              </a:solidFill>
              <a:latin typeface="Arial" panose="020B0604020202020204" pitchFamily="34" charset="0"/>
              <a:ea typeface="Kabel ITC Bold" panose="020D0802020203020304" pitchFamily="34" charset="77"/>
            </a:endParaRPr>
          </a:p>
        </p:txBody>
      </p:sp>
      <p:sp>
        <p:nvSpPr>
          <p:cNvPr id="2" name="Content Placeholder 2">
            <a:extLst>
              <a:ext uri="{FF2B5EF4-FFF2-40B4-BE49-F238E27FC236}">
                <a16:creationId xmlns:a16="http://schemas.microsoft.com/office/drawing/2014/main" id="{D9188B78-5514-CDDA-54E6-324F337F4419}"/>
              </a:ext>
            </a:extLst>
          </p:cNvPr>
          <p:cNvSpPr txBox="1">
            <a:spLocks/>
          </p:cNvSpPr>
          <p:nvPr/>
        </p:nvSpPr>
        <p:spPr>
          <a:xfrm>
            <a:off x="2058458" y="2627184"/>
            <a:ext cx="7973481" cy="9271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4000" b="1" dirty="0">
                <a:solidFill>
                  <a:schemeClr val="tx1">
                    <a:lumMod val="75000"/>
                    <a:lumOff val="25000"/>
                  </a:schemeClr>
                </a:solidFill>
                <a:latin typeface="Arial" panose="020B0604020202020204" pitchFamily="34" charset="0"/>
              </a:rPr>
              <a:t>2. Choose a place to go</a:t>
            </a:r>
            <a:endParaRPr lang="en-US" sz="4000" b="1" dirty="0">
              <a:solidFill>
                <a:schemeClr val="tx1">
                  <a:lumMod val="75000"/>
                  <a:lumOff val="25000"/>
                </a:schemeClr>
              </a:solidFill>
              <a:latin typeface="Arial" panose="020B0604020202020204" pitchFamily="34" charset="0"/>
              <a:ea typeface="Kabel ITC Bold" panose="020D0802020203020304" pitchFamily="34" charset="77"/>
            </a:endParaRPr>
          </a:p>
        </p:txBody>
      </p:sp>
      <p:sp>
        <p:nvSpPr>
          <p:cNvPr id="5" name="Content Placeholder 2">
            <a:extLst>
              <a:ext uri="{FF2B5EF4-FFF2-40B4-BE49-F238E27FC236}">
                <a16:creationId xmlns:a16="http://schemas.microsoft.com/office/drawing/2014/main" id="{47AD1226-F038-ABD1-2D8C-CF5A5425FE27}"/>
              </a:ext>
            </a:extLst>
          </p:cNvPr>
          <p:cNvSpPr txBox="1">
            <a:spLocks/>
          </p:cNvSpPr>
          <p:nvPr/>
        </p:nvSpPr>
        <p:spPr>
          <a:xfrm>
            <a:off x="1262590" y="3548792"/>
            <a:ext cx="9666815" cy="9271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4000" b="1" dirty="0">
                <a:solidFill>
                  <a:schemeClr val="tx1">
                    <a:lumMod val="75000"/>
                    <a:lumOff val="25000"/>
                  </a:schemeClr>
                </a:solidFill>
                <a:latin typeface="Arial" panose="020B0604020202020204" pitchFamily="34" charset="0"/>
              </a:rPr>
              <a:t>3. Give directions to get there</a:t>
            </a:r>
            <a:endParaRPr lang="en-US" sz="4000" b="1" dirty="0">
              <a:solidFill>
                <a:schemeClr val="tx1">
                  <a:lumMod val="75000"/>
                  <a:lumOff val="25000"/>
                </a:schemeClr>
              </a:solidFill>
              <a:latin typeface="Arial" panose="020B0604020202020204" pitchFamily="34" charset="0"/>
              <a:ea typeface="Kabel ITC Bold" panose="020D0802020203020304" pitchFamily="34" charset="77"/>
            </a:endParaRPr>
          </a:p>
        </p:txBody>
      </p:sp>
      <p:pic>
        <p:nvPicPr>
          <p:cNvPr id="6" name="Picture 5">
            <a:extLst>
              <a:ext uri="{FF2B5EF4-FFF2-40B4-BE49-F238E27FC236}">
                <a16:creationId xmlns:a16="http://schemas.microsoft.com/office/drawing/2014/main" id="{896FEDB8-8BE6-0EB8-C0B2-9183560B2DB8}"/>
              </a:ext>
            </a:extLst>
          </p:cNvPr>
          <p:cNvPicPr>
            <a:picLocks noChangeAspect="1"/>
          </p:cNvPicPr>
          <p:nvPr/>
        </p:nvPicPr>
        <p:blipFill>
          <a:blip r:embed="rId3"/>
          <a:stretch>
            <a:fillRect/>
          </a:stretch>
        </p:blipFill>
        <p:spPr>
          <a:xfrm>
            <a:off x="4013200" y="5575300"/>
            <a:ext cx="1371600" cy="1371600"/>
          </a:xfrm>
          <a:prstGeom prst="rect">
            <a:avLst/>
          </a:prstGeom>
        </p:spPr>
      </p:pic>
      <p:pic>
        <p:nvPicPr>
          <p:cNvPr id="7" name="Picture 6">
            <a:extLst>
              <a:ext uri="{FF2B5EF4-FFF2-40B4-BE49-F238E27FC236}">
                <a16:creationId xmlns:a16="http://schemas.microsoft.com/office/drawing/2014/main" id="{A09A3524-0778-5C69-0537-9C59F28930E9}"/>
              </a:ext>
            </a:extLst>
          </p:cNvPr>
          <p:cNvPicPr>
            <a:picLocks noChangeAspect="1"/>
          </p:cNvPicPr>
          <p:nvPr/>
        </p:nvPicPr>
        <p:blipFill>
          <a:blip r:embed="rId4"/>
          <a:stretch>
            <a:fillRect/>
          </a:stretch>
        </p:blipFill>
        <p:spPr>
          <a:xfrm>
            <a:off x="5638800" y="5524500"/>
            <a:ext cx="1485900" cy="1485900"/>
          </a:xfrm>
          <a:prstGeom prst="rect">
            <a:avLst/>
          </a:prstGeom>
        </p:spPr>
      </p:pic>
      <p:pic>
        <p:nvPicPr>
          <p:cNvPr id="8" name="Picture 7">
            <a:extLst>
              <a:ext uri="{FF2B5EF4-FFF2-40B4-BE49-F238E27FC236}">
                <a16:creationId xmlns:a16="http://schemas.microsoft.com/office/drawing/2014/main" id="{D2D400CA-DCBA-E297-C22A-3A1213D6F81A}"/>
              </a:ext>
            </a:extLst>
          </p:cNvPr>
          <p:cNvPicPr>
            <a:picLocks noChangeAspect="1"/>
          </p:cNvPicPr>
          <p:nvPr/>
        </p:nvPicPr>
        <p:blipFill>
          <a:blip r:embed="rId5"/>
          <a:stretch>
            <a:fillRect/>
          </a:stretch>
        </p:blipFill>
        <p:spPr>
          <a:xfrm>
            <a:off x="7404100" y="5495282"/>
            <a:ext cx="1485900" cy="1485900"/>
          </a:xfrm>
          <a:prstGeom prst="rect">
            <a:avLst/>
          </a:prstGeom>
        </p:spPr>
      </p:pic>
      <p:pic>
        <p:nvPicPr>
          <p:cNvPr id="9" name="Picture 8">
            <a:extLst>
              <a:ext uri="{FF2B5EF4-FFF2-40B4-BE49-F238E27FC236}">
                <a16:creationId xmlns:a16="http://schemas.microsoft.com/office/drawing/2014/main" id="{27130A26-F174-AA17-905A-1B53CD13BD4D}"/>
              </a:ext>
            </a:extLst>
          </p:cNvPr>
          <p:cNvPicPr>
            <a:picLocks noChangeAspect="1"/>
          </p:cNvPicPr>
          <p:nvPr/>
        </p:nvPicPr>
        <p:blipFill>
          <a:blip r:embed="rId6"/>
          <a:stretch>
            <a:fillRect/>
          </a:stretch>
        </p:blipFill>
        <p:spPr>
          <a:xfrm>
            <a:off x="9169400" y="5429250"/>
            <a:ext cx="1600200" cy="1600200"/>
          </a:xfrm>
          <a:prstGeom prst="rect">
            <a:avLst/>
          </a:prstGeom>
        </p:spPr>
      </p:pic>
      <p:pic>
        <p:nvPicPr>
          <p:cNvPr id="10" name="Picture 9">
            <a:extLst>
              <a:ext uri="{FF2B5EF4-FFF2-40B4-BE49-F238E27FC236}">
                <a16:creationId xmlns:a16="http://schemas.microsoft.com/office/drawing/2014/main" id="{923388D0-8E56-4693-B94E-8E63C428F797}"/>
              </a:ext>
            </a:extLst>
          </p:cNvPr>
          <p:cNvPicPr>
            <a:picLocks noChangeAspect="1"/>
          </p:cNvPicPr>
          <p:nvPr/>
        </p:nvPicPr>
        <p:blipFill>
          <a:blip r:embed="rId7"/>
          <a:stretch>
            <a:fillRect/>
          </a:stretch>
        </p:blipFill>
        <p:spPr>
          <a:xfrm>
            <a:off x="2489200" y="5613400"/>
            <a:ext cx="1270000" cy="1270000"/>
          </a:xfrm>
          <a:prstGeom prst="rect">
            <a:avLst/>
          </a:prstGeom>
        </p:spPr>
      </p:pic>
      <p:pic>
        <p:nvPicPr>
          <p:cNvPr id="11" name="Picture 10">
            <a:extLst>
              <a:ext uri="{FF2B5EF4-FFF2-40B4-BE49-F238E27FC236}">
                <a16:creationId xmlns:a16="http://schemas.microsoft.com/office/drawing/2014/main" id="{200EF409-6706-E751-BACA-B9C1E7C01A0B}"/>
              </a:ext>
            </a:extLst>
          </p:cNvPr>
          <p:cNvPicPr>
            <a:picLocks noChangeAspect="1"/>
          </p:cNvPicPr>
          <p:nvPr/>
        </p:nvPicPr>
        <p:blipFill>
          <a:blip r:embed="rId8"/>
          <a:stretch>
            <a:fillRect/>
          </a:stretch>
        </p:blipFill>
        <p:spPr>
          <a:xfrm>
            <a:off x="901700" y="5575300"/>
            <a:ext cx="1371600" cy="1371600"/>
          </a:xfrm>
          <a:prstGeom prst="rect">
            <a:avLst/>
          </a:prstGeom>
        </p:spPr>
      </p:pic>
      <p:sp>
        <p:nvSpPr>
          <p:cNvPr id="12" name="TextBox 11">
            <a:extLst>
              <a:ext uri="{FF2B5EF4-FFF2-40B4-BE49-F238E27FC236}">
                <a16:creationId xmlns:a16="http://schemas.microsoft.com/office/drawing/2014/main" id="{7A4E6020-A716-9827-0029-875D41447EC7}"/>
              </a:ext>
            </a:extLst>
          </p:cNvPr>
          <p:cNvSpPr txBox="1"/>
          <p:nvPr/>
        </p:nvSpPr>
        <p:spPr>
          <a:xfrm>
            <a:off x="2048933" y="502334"/>
            <a:ext cx="8094133" cy="646331"/>
          </a:xfrm>
          <a:prstGeom prst="rect">
            <a:avLst/>
          </a:prstGeom>
          <a:noFill/>
        </p:spPr>
        <p:txBody>
          <a:bodyPr wrap="square" rtlCol="0">
            <a:spAutoFit/>
          </a:bodyPr>
          <a:lstStyle/>
          <a:p>
            <a:pPr algn="ctr"/>
            <a:r>
              <a:rPr lang="en-US" sz="3600" dirty="0">
                <a:solidFill>
                  <a:schemeClr val="tx1">
                    <a:lumMod val="75000"/>
                    <a:lumOff val="25000"/>
                  </a:schemeClr>
                </a:solidFill>
                <a:latin typeface="Gill Sans Ultra Bold" panose="020B0A02020104020203" pitchFamily="34" charset="77"/>
              </a:rPr>
              <a:t>HOW TO PLAY</a:t>
            </a:r>
          </a:p>
        </p:txBody>
      </p:sp>
    </p:spTree>
    <p:extLst>
      <p:ext uri="{BB962C8B-B14F-4D97-AF65-F5344CB8AC3E}">
        <p14:creationId xmlns:p14="http://schemas.microsoft.com/office/powerpoint/2010/main" val="72274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p:tgtEl>
                                          <p:spTgt spid="2"/>
                                        </p:tgtEl>
                                        <p:attrNameLst>
                                          <p:attrName>ppt_y</p:attrName>
                                        </p:attrNameLst>
                                      </p:cBhvr>
                                      <p:tavLst>
                                        <p:tav tm="0">
                                          <p:val>
                                            <p:strVal val="#ppt_y+#ppt_h*1.125000"/>
                                          </p:val>
                                        </p:tav>
                                        <p:tav tm="100000">
                                          <p:val>
                                            <p:strVal val="#ppt_y"/>
                                          </p:val>
                                        </p:tav>
                                      </p:tavLst>
                                    </p:anim>
                                    <p:animEffect transition="in" filter="wipe(up)">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p:tgtEl>
                                          <p:spTgt spid="5"/>
                                        </p:tgtEl>
                                        <p:attrNameLst>
                                          <p:attrName>ppt_y</p:attrName>
                                        </p:attrNameLst>
                                      </p:cBhvr>
                                      <p:tavLst>
                                        <p:tav tm="0">
                                          <p:val>
                                            <p:strVal val="#ppt_y+#ppt_h*1.125000"/>
                                          </p:val>
                                        </p:tav>
                                        <p:tav tm="100000">
                                          <p:val>
                                            <p:strVal val="#ppt_y"/>
                                          </p:val>
                                        </p:tav>
                                      </p:tavLst>
                                    </p:anim>
                                    <p:animEffect transition="in" filter="wipe(up)">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5" action="ppaction://hlinksldjump"/>
            <a:extLst>
              <a:ext uri="{FF2B5EF4-FFF2-40B4-BE49-F238E27FC236}">
                <a16:creationId xmlns:a16="http://schemas.microsoft.com/office/drawing/2014/main" id="{FC6BEDCD-6DF5-26DA-7813-40FDA285A42F}"/>
              </a:ext>
            </a:extLst>
          </p:cNvPr>
          <p:cNvPicPr>
            <a:picLocks noChangeAspect="1"/>
          </p:cNvPicPr>
          <p:nvPr/>
        </p:nvPicPr>
        <p:blipFill>
          <a:blip r:embed="rId6"/>
          <a:stretch>
            <a:fillRect/>
          </a:stretch>
        </p:blipFill>
        <p:spPr>
          <a:xfrm>
            <a:off x="11025940" y="177976"/>
            <a:ext cx="990600" cy="990600"/>
          </a:xfrm>
          <a:prstGeom prst="rect">
            <a:avLst/>
          </a:prstGeom>
        </p:spPr>
      </p:pic>
      <p:pic>
        <p:nvPicPr>
          <p:cNvPr id="4" name="police-siren">
            <a:hlinkClick r:id="" action="ppaction://media"/>
            <a:extLst>
              <a:ext uri="{FF2B5EF4-FFF2-40B4-BE49-F238E27FC236}">
                <a16:creationId xmlns:a16="http://schemas.microsoft.com/office/drawing/2014/main" id="{5606A5BF-6196-42E7-2F3F-1C589FABA9EA}"/>
              </a:ext>
            </a:extLst>
          </p:cNvPr>
          <p:cNvPicPr>
            <a:picLocks noChangeAspect="1"/>
          </p:cNvPicPr>
          <p:nvPr>
            <a:audioFile r:link="rId1"/>
            <p:extLst>
              <p:ext uri="{DAA4B4D4-6D71-4841-9C94-3DE7FCFB9230}">
                <p14:media xmlns:p14="http://schemas.microsoft.com/office/powerpoint/2010/main" r:embed="rId2">
                  <p14:trim st="1786.2451"/>
                </p14:media>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2126763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5" action="ppaction://hlinksldjump"/>
            <a:extLst>
              <a:ext uri="{FF2B5EF4-FFF2-40B4-BE49-F238E27FC236}">
                <a16:creationId xmlns:a16="http://schemas.microsoft.com/office/drawing/2014/main" id="{DC2167C1-5AF0-199C-E3E7-D550B01DD769}"/>
              </a:ext>
            </a:extLst>
          </p:cNvPr>
          <p:cNvPicPr>
            <a:picLocks noChangeAspect="1"/>
          </p:cNvPicPr>
          <p:nvPr/>
        </p:nvPicPr>
        <p:blipFill>
          <a:blip r:embed="rId6"/>
          <a:stretch>
            <a:fillRect/>
          </a:stretch>
        </p:blipFill>
        <p:spPr>
          <a:xfrm>
            <a:off x="11025938" y="177974"/>
            <a:ext cx="990601" cy="990601"/>
          </a:xfrm>
          <a:prstGeom prst="rect">
            <a:avLst/>
          </a:prstGeom>
        </p:spPr>
      </p:pic>
      <p:pic>
        <p:nvPicPr>
          <p:cNvPr id="5" name="police-siren">
            <a:hlinkClick r:id="" action="ppaction://media"/>
            <a:extLst>
              <a:ext uri="{FF2B5EF4-FFF2-40B4-BE49-F238E27FC236}">
                <a16:creationId xmlns:a16="http://schemas.microsoft.com/office/drawing/2014/main" id="{5D455574-D136-0415-2FC5-5F57EB336F72}"/>
              </a:ext>
            </a:extLst>
          </p:cNvPr>
          <p:cNvPicPr>
            <a:picLocks noChangeAspect="1"/>
          </p:cNvPicPr>
          <p:nvPr>
            <a:audioFile r:link="rId1"/>
            <p:extLst>
              <p:ext uri="{DAA4B4D4-6D71-4841-9C94-3DE7FCFB9230}">
                <p14:media xmlns:p14="http://schemas.microsoft.com/office/powerpoint/2010/main" r:embed="rId2">
                  <p14:trim st="1786.2451"/>
                </p14:media>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816969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5" action="ppaction://hlinksldjump"/>
            <a:extLst>
              <a:ext uri="{FF2B5EF4-FFF2-40B4-BE49-F238E27FC236}">
                <a16:creationId xmlns:a16="http://schemas.microsoft.com/office/drawing/2014/main" id="{DC2167C1-5AF0-199C-E3E7-D550B01DD769}"/>
              </a:ext>
            </a:extLst>
          </p:cNvPr>
          <p:cNvPicPr>
            <a:picLocks noChangeAspect="1"/>
          </p:cNvPicPr>
          <p:nvPr/>
        </p:nvPicPr>
        <p:blipFill>
          <a:blip r:embed="rId6"/>
          <a:stretch>
            <a:fillRect/>
          </a:stretch>
        </p:blipFill>
        <p:spPr>
          <a:xfrm>
            <a:off x="11025938" y="177974"/>
            <a:ext cx="990601" cy="990601"/>
          </a:xfrm>
          <a:prstGeom prst="rect">
            <a:avLst/>
          </a:prstGeom>
        </p:spPr>
      </p:pic>
      <p:pic>
        <p:nvPicPr>
          <p:cNvPr id="5" name="police-siren">
            <a:hlinkClick r:id="" action="ppaction://media"/>
            <a:extLst>
              <a:ext uri="{FF2B5EF4-FFF2-40B4-BE49-F238E27FC236}">
                <a16:creationId xmlns:a16="http://schemas.microsoft.com/office/drawing/2014/main" id="{5D455574-D136-0415-2FC5-5F57EB336F72}"/>
              </a:ext>
            </a:extLst>
          </p:cNvPr>
          <p:cNvPicPr>
            <a:picLocks noChangeAspect="1"/>
          </p:cNvPicPr>
          <p:nvPr>
            <a:audioFile r:link="rId1"/>
            <p:extLst>
              <p:ext uri="{DAA4B4D4-6D71-4841-9C94-3DE7FCFB9230}">
                <p14:media xmlns:p14="http://schemas.microsoft.com/office/powerpoint/2010/main" r:embed="rId2">
                  <p14:trim st="1786.2451"/>
                </p14:media>
              </p:ext>
            </p:extLst>
          </p:nvPr>
        </p:nvPicPr>
        <p:blipFill>
          <a:blip r:embed="rId7"/>
          <a:stretch>
            <a:fillRect/>
          </a:stretch>
        </p:blipFill>
        <p:spPr>
          <a:xfrm>
            <a:off x="0" y="-812800"/>
            <a:ext cx="812800" cy="812800"/>
          </a:xfrm>
          <a:prstGeom prst="rect">
            <a:avLst/>
          </a:prstGeom>
        </p:spPr>
      </p:pic>
    </p:spTree>
    <p:extLst>
      <p:ext uri="{BB962C8B-B14F-4D97-AF65-F5344CB8AC3E}">
        <p14:creationId xmlns:p14="http://schemas.microsoft.com/office/powerpoint/2010/main" val="24722677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E850756-F0D4-09CF-F4FE-99144A89A033}"/>
              </a:ext>
            </a:extLst>
          </p:cNvPr>
          <p:cNvSpPr txBox="1"/>
          <p:nvPr/>
        </p:nvSpPr>
        <p:spPr>
          <a:xfrm>
            <a:off x="1210733" y="2767280"/>
            <a:ext cx="8094133" cy="1323439"/>
          </a:xfrm>
          <a:prstGeom prst="rect">
            <a:avLst/>
          </a:prstGeom>
          <a:noFill/>
        </p:spPr>
        <p:txBody>
          <a:bodyPr wrap="square" rtlCol="0">
            <a:spAutoFit/>
          </a:bodyPr>
          <a:lstStyle/>
          <a:p>
            <a:pPr algn="ctr"/>
            <a:r>
              <a:rPr lang="en-US" sz="8000" dirty="0">
                <a:solidFill>
                  <a:schemeClr val="accent4"/>
                </a:solidFill>
                <a:latin typeface="Gill Sans Ultra Bold" panose="020B0A02020104020203" pitchFamily="34" charset="77"/>
              </a:rPr>
              <a:t>PRACTICE</a:t>
            </a:r>
          </a:p>
        </p:txBody>
      </p:sp>
      <p:pic>
        <p:nvPicPr>
          <p:cNvPr id="13" name="Picture 12">
            <a:extLst>
              <a:ext uri="{FF2B5EF4-FFF2-40B4-BE49-F238E27FC236}">
                <a16:creationId xmlns:a16="http://schemas.microsoft.com/office/drawing/2014/main" id="{B2D7289D-9B26-1CB7-D5D3-27AFD105E41F}"/>
              </a:ext>
            </a:extLst>
          </p:cNvPr>
          <p:cNvPicPr>
            <a:picLocks noChangeAspect="1"/>
          </p:cNvPicPr>
          <p:nvPr/>
        </p:nvPicPr>
        <p:blipFill>
          <a:blip r:embed="rId4"/>
          <a:stretch>
            <a:fillRect/>
          </a:stretch>
        </p:blipFill>
        <p:spPr>
          <a:xfrm>
            <a:off x="8431695" y="314739"/>
            <a:ext cx="2700130" cy="2700130"/>
          </a:xfrm>
          <a:prstGeom prst="rect">
            <a:avLst/>
          </a:prstGeom>
        </p:spPr>
      </p:pic>
    </p:spTree>
    <p:extLst>
      <p:ext uri="{BB962C8B-B14F-4D97-AF65-F5344CB8AC3E}">
        <p14:creationId xmlns:p14="http://schemas.microsoft.com/office/powerpoint/2010/main" val="20317173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626CD57-75A4-9D7B-3A37-47B4092B65DD}"/>
              </a:ext>
            </a:extLst>
          </p:cNvPr>
          <p:cNvSpPr>
            <a:spLocks noGrp="1"/>
          </p:cNvSpPr>
          <p:nvPr>
            <p:ph idx="1"/>
          </p:nvPr>
        </p:nvSpPr>
        <p:spPr>
          <a:xfrm>
            <a:off x="596900" y="1580944"/>
            <a:ext cx="10998200" cy="830997"/>
          </a:xfrm>
        </p:spPr>
        <p:txBody>
          <a:bodyPr>
            <a:noAutofit/>
          </a:bodyPr>
          <a:lstStyle/>
          <a:p>
            <a:pPr marL="0" indent="0" algn="ctr">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“You can get there by __________”</a:t>
            </a:r>
          </a:p>
        </p:txBody>
      </p:sp>
      <p:sp>
        <p:nvSpPr>
          <p:cNvPr id="5" name="Content Placeholder 2">
            <a:extLst>
              <a:ext uri="{FF2B5EF4-FFF2-40B4-BE49-F238E27FC236}">
                <a16:creationId xmlns:a16="http://schemas.microsoft.com/office/drawing/2014/main" id="{9C40B206-8AB2-4A0F-1A31-FBF9B9B1159F}"/>
              </a:ext>
            </a:extLst>
          </p:cNvPr>
          <p:cNvSpPr txBox="1">
            <a:spLocks/>
          </p:cNvSpPr>
          <p:nvPr/>
        </p:nvSpPr>
        <p:spPr>
          <a:xfrm>
            <a:off x="596900" y="2763103"/>
            <a:ext cx="10998200" cy="8309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“Take __________”</a:t>
            </a:r>
          </a:p>
        </p:txBody>
      </p:sp>
      <p:sp>
        <p:nvSpPr>
          <p:cNvPr id="6" name="Content Placeholder 2">
            <a:extLst>
              <a:ext uri="{FF2B5EF4-FFF2-40B4-BE49-F238E27FC236}">
                <a16:creationId xmlns:a16="http://schemas.microsoft.com/office/drawing/2014/main" id="{3BE20B4F-A35D-FDBD-95A3-B943CA1218CC}"/>
              </a:ext>
            </a:extLst>
          </p:cNvPr>
          <p:cNvSpPr txBox="1">
            <a:spLocks/>
          </p:cNvSpPr>
          <p:nvPr/>
        </p:nvSpPr>
        <p:spPr>
          <a:xfrm>
            <a:off x="7517063" y="1457622"/>
            <a:ext cx="2755900" cy="7293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39A12C"/>
                </a:solidFill>
                <a:latin typeface="Arial" panose="020B0604020202020204" pitchFamily="34" charset="0"/>
                <a:ea typeface="Kabel ITC Bold" panose="020D0802020203020304" pitchFamily="34" charset="77"/>
              </a:rPr>
              <a:t>subway</a:t>
            </a:r>
          </a:p>
        </p:txBody>
      </p:sp>
      <p:sp>
        <p:nvSpPr>
          <p:cNvPr id="7" name="Content Placeholder 2">
            <a:extLst>
              <a:ext uri="{FF2B5EF4-FFF2-40B4-BE49-F238E27FC236}">
                <a16:creationId xmlns:a16="http://schemas.microsoft.com/office/drawing/2014/main" id="{5CB3AAB0-1E71-251C-8C3A-06A75D511ABC}"/>
              </a:ext>
            </a:extLst>
          </p:cNvPr>
          <p:cNvSpPr txBox="1">
            <a:spLocks/>
          </p:cNvSpPr>
          <p:nvPr/>
        </p:nvSpPr>
        <p:spPr>
          <a:xfrm>
            <a:off x="5321300" y="2665395"/>
            <a:ext cx="2755900" cy="6493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39A12C"/>
                </a:solidFill>
                <a:latin typeface="Arial" panose="020B0604020202020204" pitchFamily="34" charset="0"/>
                <a:ea typeface="Kabel ITC Bold" panose="020D0802020203020304" pitchFamily="34" charset="77"/>
              </a:rPr>
              <a:t>line 2</a:t>
            </a:r>
          </a:p>
        </p:txBody>
      </p:sp>
    </p:spTree>
    <p:extLst>
      <p:ext uri="{BB962C8B-B14F-4D97-AF65-F5344CB8AC3E}">
        <p14:creationId xmlns:p14="http://schemas.microsoft.com/office/powerpoint/2010/main" val="325356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2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D5CFA9D-9D80-3422-F327-F0C55A5AF6FB}"/>
              </a:ext>
            </a:extLst>
          </p:cNvPr>
          <p:cNvSpPr>
            <a:spLocks noGrp="1"/>
          </p:cNvSpPr>
          <p:nvPr>
            <p:ph idx="1"/>
          </p:nvPr>
        </p:nvSpPr>
        <p:spPr>
          <a:xfrm>
            <a:off x="596900" y="1580944"/>
            <a:ext cx="10998200" cy="830997"/>
          </a:xfrm>
        </p:spPr>
        <p:txBody>
          <a:bodyPr>
            <a:noAutofit/>
          </a:bodyPr>
          <a:lstStyle/>
          <a:p>
            <a:pPr marL="0" indent="0" algn="ctr">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“You can get there by __________”</a:t>
            </a:r>
          </a:p>
        </p:txBody>
      </p:sp>
      <p:sp>
        <p:nvSpPr>
          <p:cNvPr id="3" name="Content Placeholder 2">
            <a:extLst>
              <a:ext uri="{FF2B5EF4-FFF2-40B4-BE49-F238E27FC236}">
                <a16:creationId xmlns:a16="http://schemas.microsoft.com/office/drawing/2014/main" id="{3DB109C2-863B-3347-294F-49F152AED113}"/>
              </a:ext>
            </a:extLst>
          </p:cNvPr>
          <p:cNvSpPr txBox="1">
            <a:spLocks/>
          </p:cNvSpPr>
          <p:nvPr/>
        </p:nvSpPr>
        <p:spPr>
          <a:xfrm>
            <a:off x="596900" y="2763103"/>
            <a:ext cx="10998200" cy="8309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tx1">
                    <a:lumMod val="75000"/>
                    <a:lumOff val="25000"/>
                  </a:schemeClr>
                </a:solidFill>
                <a:latin typeface="Arial" panose="020B0604020202020204" pitchFamily="34" charset="0"/>
                <a:ea typeface="Kabel ITC Bold" panose="020D0802020203020304" pitchFamily="34" charset="77"/>
              </a:rPr>
              <a:t>“Take  _______________”</a:t>
            </a:r>
          </a:p>
        </p:txBody>
      </p:sp>
      <p:sp>
        <p:nvSpPr>
          <p:cNvPr id="4" name="Content Placeholder 2">
            <a:extLst>
              <a:ext uri="{FF2B5EF4-FFF2-40B4-BE49-F238E27FC236}">
                <a16:creationId xmlns:a16="http://schemas.microsoft.com/office/drawing/2014/main" id="{7D940E55-8A50-9664-0C83-62C768005C9D}"/>
              </a:ext>
            </a:extLst>
          </p:cNvPr>
          <p:cNvSpPr txBox="1">
            <a:spLocks/>
          </p:cNvSpPr>
          <p:nvPr/>
        </p:nvSpPr>
        <p:spPr>
          <a:xfrm>
            <a:off x="7035800" y="1480455"/>
            <a:ext cx="2755900" cy="7293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B33145"/>
                </a:solidFill>
                <a:latin typeface="Arial" panose="020B0604020202020204" pitchFamily="34" charset="0"/>
                <a:ea typeface="Kabel ITC Bold" panose="020D0802020203020304" pitchFamily="34" charset="77"/>
              </a:rPr>
              <a:t>bus</a:t>
            </a:r>
          </a:p>
        </p:txBody>
      </p:sp>
      <p:sp>
        <p:nvSpPr>
          <p:cNvPr id="5" name="Content Placeholder 2">
            <a:extLst>
              <a:ext uri="{FF2B5EF4-FFF2-40B4-BE49-F238E27FC236}">
                <a16:creationId xmlns:a16="http://schemas.microsoft.com/office/drawing/2014/main" id="{EE555170-1600-5BD4-F3E9-5A162B2D3773}"/>
              </a:ext>
            </a:extLst>
          </p:cNvPr>
          <p:cNvSpPr txBox="1">
            <a:spLocks/>
          </p:cNvSpPr>
          <p:nvPr/>
        </p:nvSpPr>
        <p:spPr>
          <a:xfrm>
            <a:off x="4876800" y="2665395"/>
            <a:ext cx="3695700" cy="6493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B33145"/>
                </a:solidFill>
                <a:latin typeface="Arial" panose="020B0604020202020204" pitchFamily="34" charset="0"/>
                <a:ea typeface="Kabel ITC Bold" panose="020D0802020203020304" pitchFamily="34" charset="77"/>
              </a:rPr>
              <a:t>bus number 5</a:t>
            </a:r>
          </a:p>
        </p:txBody>
      </p:sp>
    </p:spTree>
    <p:extLst>
      <p:ext uri="{BB962C8B-B14F-4D97-AF65-F5344CB8AC3E}">
        <p14:creationId xmlns:p14="http://schemas.microsoft.com/office/powerpoint/2010/main" val="406115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2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4" grpId="0" build="p"/>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46C12AA2-138E-3098-0BA3-5A37D5AE74B9}"/>
              </a:ext>
            </a:extLst>
          </p:cNvPr>
          <p:cNvSpPr txBox="1">
            <a:spLocks/>
          </p:cNvSpPr>
          <p:nvPr/>
        </p:nvSpPr>
        <p:spPr>
          <a:xfrm>
            <a:off x="4046002" y="1196959"/>
            <a:ext cx="5161875" cy="12825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dirty="0">
                <a:solidFill>
                  <a:schemeClr val="accent2"/>
                </a:solidFill>
                <a:latin typeface="Arial" panose="020B0604020202020204" pitchFamily="34" charset="0"/>
                <a:ea typeface="Kabel ITC Bold" panose="020D0802020203020304" pitchFamily="34" charset="77"/>
              </a:rPr>
              <a:t>The red pin is your </a:t>
            </a:r>
            <a:r>
              <a:rPr lang="en-US" sz="3600" b="1" u="sng" dirty="0">
                <a:solidFill>
                  <a:schemeClr val="accent2"/>
                </a:solidFill>
                <a:latin typeface="Arial" panose="020B0604020202020204" pitchFamily="34" charset="0"/>
                <a:ea typeface="Kabel ITC Bold" panose="020D0802020203020304" pitchFamily="34" charset="77"/>
              </a:rPr>
              <a:t>current location</a:t>
            </a:r>
            <a:r>
              <a:rPr lang="en-US" sz="3600" b="1" dirty="0">
                <a:solidFill>
                  <a:schemeClr val="accent2"/>
                </a:solidFill>
                <a:latin typeface="Arial" panose="020B0604020202020204" pitchFamily="34" charset="0"/>
                <a:ea typeface="Kabel ITC Bold" panose="020D0802020203020304" pitchFamily="34" charset="77"/>
              </a:rPr>
              <a:t>!</a:t>
            </a:r>
          </a:p>
        </p:txBody>
      </p:sp>
      <p:sp>
        <p:nvSpPr>
          <p:cNvPr id="11" name="Oval 10">
            <a:extLst>
              <a:ext uri="{FF2B5EF4-FFF2-40B4-BE49-F238E27FC236}">
                <a16:creationId xmlns:a16="http://schemas.microsoft.com/office/drawing/2014/main" id="{9FDD36F0-5E22-8CE1-D7B8-059D917B403F}"/>
              </a:ext>
            </a:extLst>
          </p:cNvPr>
          <p:cNvSpPr/>
          <p:nvPr/>
        </p:nvSpPr>
        <p:spPr>
          <a:xfrm>
            <a:off x="810080" y="3065182"/>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0CB25AF-F8B4-630E-EFAB-9B8117B24BD5}"/>
              </a:ext>
            </a:extLst>
          </p:cNvPr>
          <p:cNvPicPr>
            <a:picLocks noChangeAspect="1"/>
          </p:cNvPicPr>
          <p:nvPr/>
        </p:nvPicPr>
        <p:blipFill>
          <a:blip r:embed="rId3"/>
          <a:stretch>
            <a:fillRect/>
          </a:stretch>
        </p:blipFill>
        <p:spPr>
          <a:xfrm>
            <a:off x="596900" y="2479459"/>
            <a:ext cx="745087" cy="745087"/>
          </a:xfrm>
          <a:prstGeom prst="rect">
            <a:avLst/>
          </a:prstGeom>
        </p:spPr>
      </p:pic>
      <p:sp>
        <p:nvSpPr>
          <p:cNvPr id="15" name="Oval 14">
            <a:extLst>
              <a:ext uri="{FF2B5EF4-FFF2-40B4-BE49-F238E27FC236}">
                <a16:creationId xmlns:a16="http://schemas.microsoft.com/office/drawing/2014/main" id="{17E73B37-6618-526C-04D9-AF85CA05F95A}"/>
              </a:ext>
            </a:extLst>
          </p:cNvPr>
          <p:cNvSpPr/>
          <p:nvPr/>
        </p:nvSpPr>
        <p:spPr>
          <a:xfrm>
            <a:off x="8925297" y="4043584"/>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6FC2E70C-A17D-5B0B-5845-99A60A962A9E}"/>
              </a:ext>
            </a:extLst>
          </p:cNvPr>
          <p:cNvPicPr>
            <a:picLocks noChangeAspect="1"/>
          </p:cNvPicPr>
          <p:nvPr/>
        </p:nvPicPr>
        <p:blipFill>
          <a:blip r:embed="rId3"/>
          <a:stretch>
            <a:fillRect/>
          </a:stretch>
        </p:blipFill>
        <p:spPr>
          <a:xfrm>
            <a:off x="8712117" y="3467100"/>
            <a:ext cx="745087" cy="745087"/>
          </a:xfrm>
          <a:prstGeom prst="rect">
            <a:avLst/>
          </a:prstGeom>
        </p:spPr>
      </p:pic>
      <p:sp>
        <p:nvSpPr>
          <p:cNvPr id="17" name="Oval 16">
            <a:extLst>
              <a:ext uri="{FF2B5EF4-FFF2-40B4-BE49-F238E27FC236}">
                <a16:creationId xmlns:a16="http://schemas.microsoft.com/office/drawing/2014/main" id="{B74D599F-35AD-2FAA-C160-D55331D81CC4}"/>
              </a:ext>
            </a:extLst>
          </p:cNvPr>
          <p:cNvSpPr/>
          <p:nvPr/>
        </p:nvSpPr>
        <p:spPr>
          <a:xfrm>
            <a:off x="10576297" y="4043584"/>
            <a:ext cx="318728" cy="318728"/>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AA81DA4F-382B-5E96-E3B3-33BB39AB46F1}"/>
              </a:ext>
            </a:extLst>
          </p:cNvPr>
          <p:cNvPicPr>
            <a:picLocks noChangeAspect="1"/>
          </p:cNvPicPr>
          <p:nvPr/>
        </p:nvPicPr>
        <p:blipFill>
          <a:blip r:embed="rId3"/>
          <a:stretch>
            <a:fillRect/>
          </a:stretch>
        </p:blipFill>
        <p:spPr>
          <a:xfrm>
            <a:off x="10363117" y="3467100"/>
            <a:ext cx="745087" cy="745087"/>
          </a:xfrm>
          <a:prstGeom prst="rect">
            <a:avLst/>
          </a:prstGeom>
        </p:spPr>
      </p:pic>
      <p:cxnSp>
        <p:nvCxnSpPr>
          <p:cNvPr id="14" name="Elbow Connector 13">
            <a:extLst>
              <a:ext uri="{FF2B5EF4-FFF2-40B4-BE49-F238E27FC236}">
                <a16:creationId xmlns:a16="http://schemas.microsoft.com/office/drawing/2014/main" id="{91E9AE0B-7A3F-62A9-C02B-A25954FBEF1F}"/>
              </a:ext>
            </a:extLst>
          </p:cNvPr>
          <p:cNvCxnSpPr>
            <a:cxnSpLocks/>
          </p:cNvCxnSpPr>
          <p:nvPr/>
        </p:nvCxnSpPr>
        <p:spPr>
          <a:xfrm rot="10800000" flipV="1">
            <a:off x="1444892" y="1838204"/>
            <a:ext cx="2835282" cy="884055"/>
          </a:xfrm>
          <a:prstGeom prst="bentConnector3">
            <a:avLst/>
          </a:prstGeom>
          <a:ln w="5715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9976665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2" restart="whenNotActive" fill="hold" evtFilter="cancelBubble" nodeType="interactiveSeq">
                <p:stCondLst>
                  <p:cond evt="onClick" delay="0">
                    <p:tgtEl>
                      <p:spTgt spid="1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27" restart="whenNotActive" fill="hold" evtFilter="cancelBubble" nodeType="interactiveSeq">
                <p:stCondLst>
                  <p:cond evt="onClick" delay="0">
                    <p:tgtEl>
                      <p:spTgt spid="18"/>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2439</TotalTime>
  <Words>543</Words>
  <Application>Microsoft Office PowerPoint</Application>
  <PresentationFormat>와이드스크린</PresentationFormat>
  <Paragraphs>69</Paragraphs>
  <Slides>52</Slides>
  <Notes>10</Notes>
  <HiddenSlides>1</HiddenSlides>
  <MMClips>35</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52</vt:i4>
      </vt:variant>
    </vt:vector>
  </HeadingPairs>
  <TitlesOfParts>
    <vt:vector size="58" baseType="lpstr">
      <vt:lpstr>Arial</vt:lpstr>
      <vt:lpstr>Calibri</vt:lpstr>
      <vt:lpstr>Calibri Light</vt:lpstr>
      <vt:lpstr>Gill Sans Ultra Bold</vt:lpstr>
      <vt:lpstr>Verdana</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Bridget Daugherty</dc:creator>
  <cp:lastModifiedBy>Bridget Daugherty</cp:lastModifiedBy>
  <cp:revision>44</cp:revision>
  <dcterms:created xsi:type="dcterms:W3CDTF">2026-07-03T11:35:57Z</dcterms:created>
  <dcterms:modified xsi:type="dcterms:W3CDTF">2026-07-05T23:51:31Z</dcterms:modified>
</cp:coreProperties>
</file>