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Franklin Gothic Book" panose="020B0503020102020204" pitchFamily="3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150" y="6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13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8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0.svg"/><Relationship Id="rId5" Type="http://schemas.openxmlformats.org/officeDocument/2006/relationships/image" Target="../media/image4.jpeg"/><Relationship Id="rId15" Type="http://schemas.openxmlformats.org/officeDocument/2006/relationships/image" Target="../media/image6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14.png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18" Type="http://schemas.openxmlformats.org/officeDocument/2006/relationships/image" Target="../media/image15.png"/><Relationship Id="rId3" Type="http://schemas.microsoft.com/office/2007/relationships/media" Target="../media/media2.mp3"/><Relationship Id="rId21" Type="http://schemas.openxmlformats.org/officeDocument/2006/relationships/image" Target="../media/image18.png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microsoft.com/office/2007/relationships/media" Target="../media/media1.mp3"/><Relationship Id="rId16" Type="http://schemas.openxmlformats.org/officeDocument/2006/relationships/image" Target="../media/image13.svg"/><Relationship Id="rId20" Type="http://schemas.openxmlformats.org/officeDocument/2006/relationships/image" Target="../media/image17.jpeg"/><Relationship Id="rId1" Type="http://schemas.openxmlformats.org/officeDocument/2006/relationships/audio" Target="NULL" TargetMode="External"/><Relationship Id="rId6" Type="http://schemas.openxmlformats.org/officeDocument/2006/relationships/image" Target="../media/image3.sv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jpeg"/><Relationship Id="rId19" Type="http://schemas.openxmlformats.org/officeDocument/2006/relationships/image" Target="../media/image16.sv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sv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2518" y="-334409"/>
            <a:ext cx="18520518" cy="13099057"/>
          </a:xfrm>
          <a:custGeom>
            <a:avLst/>
            <a:gdLst/>
            <a:ahLst/>
            <a:cxnLst/>
            <a:rect l="l" t="t" r="r" b="b"/>
            <a:pathLst>
              <a:path w="18520518" h="13099057">
                <a:moveTo>
                  <a:pt x="0" y="0"/>
                </a:moveTo>
                <a:lnTo>
                  <a:pt x="18520518" y="0"/>
                </a:lnTo>
                <a:lnTo>
                  <a:pt x="18520518" y="13099057"/>
                </a:lnTo>
                <a:lnTo>
                  <a:pt x="0" y="130990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221783" y="3082912"/>
            <a:ext cx="11844435" cy="4121176"/>
            <a:chOff x="0" y="0"/>
            <a:chExt cx="3119522" cy="10854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19522" cy="1085413"/>
            </a:xfrm>
            <a:custGeom>
              <a:avLst/>
              <a:gdLst/>
              <a:ahLst/>
              <a:cxnLst/>
              <a:rect l="l" t="t" r="r" b="b"/>
              <a:pathLst>
                <a:path w="3119522" h="1085413">
                  <a:moveTo>
                    <a:pt x="0" y="0"/>
                  </a:moveTo>
                  <a:lnTo>
                    <a:pt x="3119522" y="0"/>
                  </a:lnTo>
                  <a:lnTo>
                    <a:pt x="3119522" y="1085413"/>
                  </a:lnTo>
                  <a:lnTo>
                    <a:pt x="0" y="1085413"/>
                  </a:lnTo>
                  <a:close/>
                </a:path>
              </a:pathLst>
            </a:custGeom>
            <a:solidFill>
              <a:srgbClr val="FFFBF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119522" cy="11235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804804" y="4352699"/>
            <a:ext cx="10678392" cy="1419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12"/>
              </a:lnSpc>
            </a:pPr>
            <a:r>
              <a:rPr lang="en-US" sz="8294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Country Spellcheck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6843" y="413553"/>
            <a:ext cx="8342703" cy="1106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648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How do you spell 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717622" y="7832822"/>
            <a:ext cx="668417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V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449388" y="7832822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i</a:t>
            </a:r>
            <a:endParaRPr lang="en-US" sz="7765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791914" y="7832822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476965" y="7832822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969548" y="7832822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54599" y="7832822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339651" y="7832822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m</a:t>
            </a:r>
          </a:p>
        </p:txBody>
      </p:sp>
      <p:sp>
        <p:nvSpPr>
          <p:cNvPr id="10" name="Freeform 10"/>
          <p:cNvSpPr/>
          <p:nvPr/>
        </p:nvSpPr>
        <p:spPr>
          <a:xfrm>
            <a:off x="5701032" y="3207273"/>
            <a:ext cx="6340259" cy="3872455"/>
          </a:xfrm>
          <a:custGeom>
            <a:avLst/>
            <a:gdLst/>
            <a:ahLst/>
            <a:cxnLst/>
            <a:rect l="l" t="t" r="r" b="b"/>
            <a:pathLst>
              <a:path w="6340259" h="3872455">
                <a:moveTo>
                  <a:pt x="0" y="0"/>
                </a:moveTo>
                <a:lnTo>
                  <a:pt x="6340259" y="0"/>
                </a:lnTo>
                <a:lnTo>
                  <a:pt x="6340259" y="3872454"/>
                </a:lnTo>
                <a:lnTo>
                  <a:pt x="0" y="38724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104" r="-7681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6843" y="413553"/>
            <a:ext cx="8342703" cy="1106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648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How do you spell 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486486" y="7769125"/>
            <a:ext cx="650579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137065" y="7769125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783712" y="7769125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68763" y="7769125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16463" y="7769125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8" name="Freeform 8"/>
          <p:cNvSpPr/>
          <p:nvPr/>
        </p:nvSpPr>
        <p:spPr>
          <a:xfrm>
            <a:off x="5801910" y="2731119"/>
            <a:ext cx="6684180" cy="4824763"/>
          </a:xfrm>
          <a:custGeom>
            <a:avLst/>
            <a:gdLst/>
            <a:ahLst/>
            <a:cxnLst/>
            <a:rect l="l" t="t" r="r" b="b"/>
            <a:pathLst>
              <a:path w="6684180" h="4824763">
                <a:moveTo>
                  <a:pt x="0" y="0"/>
                </a:moveTo>
                <a:lnTo>
                  <a:pt x="6684180" y="0"/>
                </a:lnTo>
                <a:lnTo>
                  <a:pt x="6684180" y="4824762"/>
                </a:lnTo>
                <a:lnTo>
                  <a:pt x="0" y="48247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6843" y="413553"/>
            <a:ext cx="8342703" cy="1106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648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How do you spell 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086662" y="7498413"/>
            <a:ext cx="690526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C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873369" y="7498413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539744" y="7498413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224796" y="7498413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31235" y="7498413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516286" y="7498413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9" name="Freeform 9"/>
          <p:cNvSpPr/>
          <p:nvPr/>
        </p:nvSpPr>
        <p:spPr>
          <a:xfrm>
            <a:off x="5583606" y="3133368"/>
            <a:ext cx="7311879" cy="4020265"/>
          </a:xfrm>
          <a:custGeom>
            <a:avLst/>
            <a:gdLst/>
            <a:ahLst/>
            <a:cxnLst/>
            <a:rect l="l" t="t" r="r" b="b"/>
            <a:pathLst>
              <a:path w="7311879" h="4020265">
                <a:moveTo>
                  <a:pt x="0" y="0"/>
                </a:moveTo>
                <a:lnTo>
                  <a:pt x="7311879" y="0"/>
                </a:lnTo>
                <a:lnTo>
                  <a:pt x="7311879" y="4020264"/>
                </a:lnTo>
                <a:lnTo>
                  <a:pt x="0" y="4020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87" r="-5530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6843" y="413553"/>
            <a:ext cx="8342703" cy="1106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648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How do you spell 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331594" y="7641731"/>
            <a:ext cx="412657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744252" y="7641731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21361" y="7641731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90938" y="7641731"/>
            <a:ext cx="1107947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U.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039550" y="7641731"/>
            <a:ext cx="1107947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K.</a:t>
            </a:r>
          </a:p>
        </p:txBody>
      </p:sp>
      <p:sp>
        <p:nvSpPr>
          <p:cNvPr id="8" name="Freeform 8"/>
          <p:cNvSpPr/>
          <p:nvPr/>
        </p:nvSpPr>
        <p:spPr>
          <a:xfrm>
            <a:off x="5768731" y="2560444"/>
            <a:ext cx="6750537" cy="4479902"/>
          </a:xfrm>
          <a:custGeom>
            <a:avLst/>
            <a:gdLst/>
            <a:ahLst/>
            <a:cxnLst/>
            <a:rect l="l" t="t" r="r" b="b"/>
            <a:pathLst>
              <a:path w="6750537" h="4479902">
                <a:moveTo>
                  <a:pt x="0" y="0"/>
                </a:moveTo>
                <a:lnTo>
                  <a:pt x="6750538" y="0"/>
                </a:lnTo>
                <a:lnTo>
                  <a:pt x="6750538" y="4479902"/>
                </a:lnTo>
                <a:lnTo>
                  <a:pt x="0" y="44799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98F1738C-3EC2-B3FD-451C-F40D73A77A49}"/>
              </a:ext>
            </a:extLst>
          </p:cNvPr>
          <p:cNvGrpSpPr/>
          <p:nvPr/>
        </p:nvGrpSpPr>
        <p:grpSpPr>
          <a:xfrm>
            <a:off x="5418063" y="713899"/>
            <a:ext cx="1937538" cy="1830591"/>
            <a:chOff x="5322302" y="713899"/>
            <a:chExt cx="1937538" cy="1830591"/>
          </a:xfrm>
        </p:grpSpPr>
        <p:sp>
          <p:nvSpPr>
            <p:cNvPr id="7" name="Freeform 7"/>
            <p:cNvSpPr/>
            <p:nvPr/>
          </p:nvSpPr>
          <p:spPr>
            <a:xfrm>
              <a:off x="5322302" y="713899"/>
              <a:ext cx="1937538" cy="1206765"/>
            </a:xfrm>
            <a:custGeom>
              <a:avLst/>
              <a:gdLst/>
              <a:ahLst/>
              <a:cxnLst/>
              <a:rect l="l" t="t" r="r" b="b"/>
              <a:pathLst>
                <a:path w="1937538" h="1206765">
                  <a:moveTo>
                    <a:pt x="0" y="0"/>
                  </a:moveTo>
                  <a:lnTo>
                    <a:pt x="1937539" y="0"/>
                  </a:lnTo>
                  <a:lnTo>
                    <a:pt x="1937539" y="1206765"/>
                  </a:lnTo>
                  <a:lnTo>
                    <a:pt x="0" y="1206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392" b="-1802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5526888" y="2017978"/>
              <a:ext cx="1528366" cy="5265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15"/>
                </a:lnSpc>
              </a:pPr>
              <a:r>
                <a:rPr lang="en-US" sz="3082" b="1" dirty="0">
                  <a:solidFill>
                    <a:srgbClr val="000000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nva Sans Bold"/>
                </a:rPr>
                <a:t>Taiwan</a:t>
              </a: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25507FF3-C9CD-DA6C-6CB4-F0BE63FDA892}"/>
              </a:ext>
            </a:extLst>
          </p:cNvPr>
          <p:cNvGrpSpPr/>
          <p:nvPr/>
        </p:nvGrpSpPr>
        <p:grpSpPr>
          <a:xfrm>
            <a:off x="1412057" y="1698030"/>
            <a:ext cx="1937538" cy="1805400"/>
            <a:chOff x="1412057" y="1698030"/>
            <a:chExt cx="1937538" cy="1805400"/>
          </a:xfrm>
        </p:grpSpPr>
        <p:sp>
          <p:nvSpPr>
            <p:cNvPr id="2" name="Freeform 2"/>
            <p:cNvSpPr/>
            <p:nvPr/>
          </p:nvSpPr>
          <p:spPr>
            <a:xfrm>
              <a:off x="1412057" y="1698030"/>
              <a:ext cx="1937538" cy="1155477"/>
            </a:xfrm>
            <a:custGeom>
              <a:avLst/>
              <a:gdLst/>
              <a:ahLst/>
              <a:cxnLst/>
              <a:rect l="l" t="t" r="r" b="b"/>
              <a:pathLst>
                <a:path w="1937538" h="1155477">
                  <a:moveTo>
                    <a:pt x="0" y="0"/>
                  </a:moveTo>
                  <a:lnTo>
                    <a:pt x="1937538" y="0"/>
                  </a:lnTo>
                  <a:lnTo>
                    <a:pt x="1937538" y="1155477"/>
                  </a:lnTo>
                  <a:lnTo>
                    <a:pt x="0" y="1155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1620470" y="2976918"/>
              <a:ext cx="1477162" cy="5265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15"/>
                </a:lnSpc>
              </a:pPr>
              <a:r>
                <a:rPr lang="en-US" sz="3082" b="1" dirty="0">
                  <a:solidFill>
                    <a:srgbClr val="000000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nva Sans Bold"/>
                </a:rPr>
                <a:t>France</a:t>
              </a: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DC82088C-5405-EFC1-F48C-3030BFB1E7F2}"/>
              </a:ext>
            </a:extLst>
          </p:cNvPr>
          <p:cNvGrpSpPr/>
          <p:nvPr/>
        </p:nvGrpSpPr>
        <p:grpSpPr>
          <a:xfrm>
            <a:off x="1130640" y="6838927"/>
            <a:ext cx="2078246" cy="1884647"/>
            <a:chOff x="1130640" y="6838927"/>
            <a:chExt cx="2078246" cy="1884647"/>
          </a:xfrm>
        </p:grpSpPr>
        <p:sp>
          <p:nvSpPr>
            <p:cNvPr id="3" name="Freeform 3"/>
            <p:cNvSpPr/>
            <p:nvPr/>
          </p:nvSpPr>
          <p:spPr>
            <a:xfrm>
              <a:off x="1271348" y="6838927"/>
              <a:ext cx="1937538" cy="1089865"/>
            </a:xfrm>
            <a:custGeom>
              <a:avLst/>
              <a:gdLst/>
              <a:ahLst/>
              <a:cxnLst/>
              <a:rect l="l" t="t" r="r" b="b"/>
              <a:pathLst>
                <a:path w="1937538" h="1089865">
                  <a:moveTo>
                    <a:pt x="0" y="0"/>
                  </a:moveTo>
                  <a:lnTo>
                    <a:pt x="1937539" y="0"/>
                  </a:lnTo>
                  <a:lnTo>
                    <a:pt x="1937539" y="1089865"/>
                  </a:lnTo>
                  <a:lnTo>
                    <a:pt x="0" y="10898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1130640" y="8197062"/>
              <a:ext cx="1966992" cy="5265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15"/>
                </a:lnSpc>
              </a:pPr>
              <a:r>
                <a:rPr lang="en-US" sz="3082" b="1" dirty="0">
                  <a:solidFill>
                    <a:srgbClr val="000000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nva Sans Bold"/>
                </a:rPr>
                <a:t>Australia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59C7900-B8EA-44B4-36D3-39E84EE52205}"/>
              </a:ext>
            </a:extLst>
          </p:cNvPr>
          <p:cNvGrpSpPr/>
          <p:nvPr/>
        </p:nvGrpSpPr>
        <p:grpSpPr>
          <a:xfrm>
            <a:off x="4412480" y="4217579"/>
            <a:ext cx="2011166" cy="2070328"/>
            <a:chOff x="4316719" y="4217579"/>
            <a:chExt cx="2011166" cy="2070328"/>
          </a:xfrm>
        </p:grpSpPr>
        <p:sp>
          <p:nvSpPr>
            <p:cNvPr id="10" name="Freeform 10"/>
            <p:cNvSpPr/>
            <p:nvPr/>
          </p:nvSpPr>
          <p:spPr>
            <a:xfrm>
              <a:off x="4316719" y="4217579"/>
              <a:ext cx="2011166" cy="1451696"/>
            </a:xfrm>
            <a:custGeom>
              <a:avLst/>
              <a:gdLst/>
              <a:ahLst/>
              <a:cxnLst/>
              <a:rect l="l" t="t" r="r" b="b"/>
              <a:pathLst>
                <a:path w="2011166" h="1451696">
                  <a:moveTo>
                    <a:pt x="0" y="0"/>
                  </a:moveTo>
                  <a:lnTo>
                    <a:pt x="2011166" y="0"/>
                  </a:lnTo>
                  <a:lnTo>
                    <a:pt x="2011166" y="1451696"/>
                  </a:lnTo>
                  <a:lnTo>
                    <a:pt x="0" y="14516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4526784" y="5761395"/>
              <a:ext cx="1591035" cy="5265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15"/>
                </a:lnSpc>
              </a:pPr>
              <a:r>
                <a:rPr lang="en-US" sz="3082" b="1" dirty="0">
                  <a:solidFill>
                    <a:srgbClr val="000000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nva Sans Bold"/>
                </a:rPr>
                <a:t>Kenya</a:t>
              </a: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AC59426-17B9-FADA-FCFF-A3A71B6F3641}"/>
              </a:ext>
            </a:extLst>
          </p:cNvPr>
          <p:cNvGrpSpPr/>
          <p:nvPr/>
        </p:nvGrpSpPr>
        <p:grpSpPr>
          <a:xfrm>
            <a:off x="6052423" y="7797890"/>
            <a:ext cx="1937538" cy="1790783"/>
            <a:chOff x="5956662" y="7797890"/>
            <a:chExt cx="1937538" cy="1790783"/>
          </a:xfrm>
        </p:grpSpPr>
        <p:sp>
          <p:nvSpPr>
            <p:cNvPr id="5" name="Freeform 5"/>
            <p:cNvSpPr/>
            <p:nvPr/>
          </p:nvSpPr>
          <p:spPr>
            <a:xfrm>
              <a:off x="5956662" y="7797890"/>
              <a:ext cx="1937538" cy="1092287"/>
            </a:xfrm>
            <a:custGeom>
              <a:avLst/>
              <a:gdLst/>
              <a:ahLst/>
              <a:cxnLst/>
              <a:rect l="l" t="t" r="r" b="b"/>
              <a:pathLst>
                <a:path w="1937538" h="1092287">
                  <a:moveTo>
                    <a:pt x="0" y="0"/>
                  </a:moveTo>
                  <a:lnTo>
                    <a:pt x="1937539" y="0"/>
                  </a:lnTo>
                  <a:lnTo>
                    <a:pt x="1937539" y="1092287"/>
                  </a:lnTo>
                  <a:lnTo>
                    <a:pt x="0" y="1092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6216440" y="9062161"/>
              <a:ext cx="1528366" cy="5265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15"/>
                </a:lnSpc>
              </a:pPr>
              <a:r>
                <a:rPr lang="en-US" sz="3082" b="1" dirty="0">
                  <a:solidFill>
                    <a:srgbClr val="000000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nva Sans Bold"/>
                </a:rPr>
                <a:t>the U.S.</a:t>
              </a: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4AB8F745-0A08-BA94-414E-138900D71BAB}"/>
              </a:ext>
            </a:extLst>
          </p:cNvPr>
          <p:cNvGrpSpPr/>
          <p:nvPr/>
        </p:nvGrpSpPr>
        <p:grpSpPr>
          <a:xfrm>
            <a:off x="8190575" y="4059585"/>
            <a:ext cx="1901937" cy="1786174"/>
            <a:chOff x="8094814" y="4059585"/>
            <a:chExt cx="1901937" cy="1786174"/>
          </a:xfrm>
        </p:grpSpPr>
        <p:sp>
          <p:nvSpPr>
            <p:cNvPr id="11" name="Freeform 11"/>
            <p:cNvSpPr/>
            <p:nvPr/>
          </p:nvSpPr>
          <p:spPr>
            <a:xfrm>
              <a:off x="8094814" y="4059585"/>
              <a:ext cx="1901937" cy="1045735"/>
            </a:xfrm>
            <a:custGeom>
              <a:avLst/>
              <a:gdLst/>
              <a:ahLst/>
              <a:cxnLst/>
              <a:rect l="l" t="t" r="r" b="b"/>
              <a:pathLst>
                <a:path w="1901937" h="1045735">
                  <a:moveTo>
                    <a:pt x="0" y="0"/>
                  </a:moveTo>
                  <a:lnTo>
                    <a:pt x="1901937" y="0"/>
                  </a:lnTo>
                  <a:lnTo>
                    <a:pt x="1901937" y="1045735"/>
                  </a:lnTo>
                  <a:lnTo>
                    <a:pt x="0" y="1045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4987" r="-5530"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8281600" y="5319247"/>
              <a:ext cx="1528366" cy="5265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15"/>
                </a:lnSpc>
              </a:pPr>
              <a:r>
                <a:rPr lang="en-US" sz="3082" b="1" dirty="0">
                  <a:solidFill>
                    <a:srgbClr val="000000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nva Sans Bold"/>
                </a:rPr>
                <a:t>Canada</a:t>
              </a: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6639C12-F039-65CC-E580-75AB4DE34709}"/>
              </a:ext>
            </a:extLst>
          </p:cNvPr>
          <p:cNvGrpSpPr/>
          <p:nvPr/>
        </p:nvGrpSpPr>
        <p:grpSpPr>
          <a:xfrm>
            <a:off x="10463129" y="713899"/>
            <a:ext cx="2216408" cy="1903982"/>
            <a:chOff x="10367368" y="713899"/>
            <a:chExt cx="2216408" cy="1903982"/>
          </a:xfrm>
        </p:grpSpPr>
        <p:sp>
          <p:nvSpPr>
            <p:cNvPr id="8" name="Freeform 8"/>
            <p:cNvSpPr/>
            <p:nvPr/>
          </p:nvSpPr>
          <p:spPr>
            <a:xfrm>
              <a:off x="10367368" y="713899"/>
              <a:ext cx="2216408" cy="1434620"/>
            </a:xfrm>
            <a:custGeom>
              <a:avLst/>
              <a:gdLst/>
              <a:ahLst/>
              <a:cxnLst/>
              <a:rect l="l" t="t" r="r" b="b"/>
              <a:pathLst>
                <a:path w="2216408" h="1434620">
                  <a:moveTo>
                    <a:pt x="0" y="0"/>
                  </a:moveTo>
                  <a:lnTo>
                    <a:pt x="2216408" y="0"/>
                  </a:lnTo>
                  <a:lnTo>
                    <a:pt x="2216408" y="1434620"/>
                  </a:lnTo>
                  <a:lnTo>
                    <a:pt x="0" y="14346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10711389" y="2091369"/>
              <a:ext cx="1528366" cy="5265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15"/>
                </a:lnSpc>
              </a:pPr>
              <a:r>
                <a:rPr lang="en-US" sz="3082" b="1" dirty="0">
                  <a:solidFill>
                    <a:srgbClr val="000000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nva Sans Bold"/>
                </a:rPr>
                <a:t>Korea</a:t>
              </a: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64B8E42-6D66-2B67-8729-A5B3C045CCBC}"/>
              </a:ext>
            </a:extLst>
          </p:cNvPr>
          <p:cNvGrpSpPr/>
          <p:nvPr/>
        </p:nvGrpSpPr>
        <p:grpSpPr>
          <a:xfrm>
            <a:off x="13202027" y="3898555"/>
            <a:ext cx="1723950" cy="1837157"/>
            <a:chOff x="13106266" y="3898555"/>
            <a:chExt cx="1723950" cy="1837157"/>
          </a:xfrm>
        </p:grpSpPr>
        <p:sp>
          <p:nvSpPr>
            <p:cNvPr id="9" name="Freeform 9"/>
            <p:cNvSpPr/>
            <p:nvPr/>
          </p:nvSpPr>
          <p:spPr>
            <a:xfrm>
              <a:off x="13106266" y="3898555"/>
              <a:ext cx="1723950" cy="1206765"/>
            </a:xfrm>
            <a:custGeom>
              <a:avLst/>
              <a:gdLst/>
              <a:ahLst/>
              <a:cxnLst/>
              <a:rect l="l" t="t" r="r" b="b"/>
              <a:pathLst>
                <a:path w="1723950" h="1206765">
                  <a:moveTo>
                    <a:pt x="0" y="0"/>
                  </a:moveTo>
                  <a:lnTo>
                    <a:pt x="1723950" y="0"/>
                  </a:lnTo>
                  <a:lnTo>
                    <a:pt x="1723950" y="1206765"/>
                  </a:lnTo>
                  <a:lnTo>
                    <a:pt x="0" y="1206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13204058" y="5209200"/>
              <a:ext cx="1528366" cy="5265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15"/>
                </a:lnSpc>
              </a:pPr>
              <a:r>
                <a:rPr lang="en-US" sz="3082" b="1" dirty="0">
                  <a:solidFill>
                    <a:srgbClr val="000000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nva Sans Bold"/>
                </a:rPr>
                <a:t>Brazil</a:t>
              </a: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67EE8120-8D16-38FF-F9E0-1B9D750EB7E6}"/>
              </a:ext>
            </a:extLst>
          </p:cNvPr>
          <p:cNvGrpSpPr/>
          <p:nvPr/>
        </p:nvGrpSpPr>
        <p:grpSpPr>
          <a:xfrm>
            <a:off x="10463129" y="6838927"/>
            <a:ext cx="1922132" cy="1739788"/>
            <a:chOff x="10367368" y="6838927"/>
            <a:chExt cx="1922132" cy="1739788"/>
          </a:xfrm>
        </p:grpSpPr>
        <p:sp>
          <p:nvSpPr>
            <p:cNvPr id="6" name="Freeform 6"/>
            <p:cNvSpPr/>
            <p:nvPr/>
          </p:nvSpPr>
          <p:spPr>
            <a:xfrm>
              <a:off x="10367368" y="6838927"/>
              <a:ext cx="1922132" cy="1173985"/>
            </a:xfrm>
            <a:custGeom>
              <a:avLst/>
              <a:gdLst/>
              <a:ahLst/>
              <a:cxnLst/>
              <a:rect l="l" t="t" r="r" b="b"/>
              <a:pathLst>
                <a:path w="1922132" h="1173985">
                  <a:moveTo>
                    <a:pt x="0" y="0"/>
                  </a:moveTo>
                  <a:lnTo>
                    <a:pt x="1922132" y="0"/>
                  </a:lnTo>
                  <a:lnTo>
                    <a:pt x="1922132" y="1173985"/>
                  </a:lnTo>
                  <a:lnTo>
                    <a:pt x="0" y="11739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8104" r="-7681"/>
              </a:stretch>
            </a:blipFill>
          </p:spPr>
        </p:sp>
        <p:sp>
          <p:nvSpPr>
            <p:cNvPr id="21" name="TextBox 21"/>
            <p:cNvSpPr txBox="1"/>
            <p:nvPr/>
          </p:nvSpPr>
          <p:spPr>
            <a:xfrm>
              <a:off x="10465809" y="8052203"/>
              <a:ext cx="1725249" cy="5265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15"/>
                </a:lnSpc>
              </a:pPr>
              <a:r>
                <a:rPr lang="en-US" sz="3082" b="1" dirty="0">
                  <a:solidFill>
                    <a:srgbClr val="000000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nva Sans Bold"/>
                </a:rPr>
                <a:t>Vietnam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389311F-0D59-E2AD-D9D8-E3BE70FA0451}"/>
              </a:ext>
            </a:extLst>
          </p:cNvPr>
          <p:cNvGrpSpPr/>
          <p:nvPr/>
        </p:nvGrpSpPr>
        <p:grpSpPr>
          <a:xfrm>
            <a:off x="15048365" y="6287907"/>
            <a:ext cx="1937538" cy="1909155"/>
            <a:chOff x="14952604" y="6287907"/>
            <a:chExt cx="1937538" cy="1909155"/>
          </a:xfrm>
        </p:grpSpPr>
        <p:sp>
          <p:nvSpPr>
            <p:cNvPr id="4" name="Freeform 4"/>
            <p:cNvSpPr/>
            <p:nvPr/>
          </p:nvSpPr>
          <p:spPr>
            <a:xfrm>
              <a:off x="14952604" y="6287907"/>
              <a:ext cx="1937538" cy="1291692"/>
            </a:xfrm>
            <a:custGeom>
              <a:avLst/>
              <a:gdLst/>
              <a:ahLst/>
              <a:cxnLst/>
              <a:rect l="l" t="t" r="r" b="b"/>
              <a:pathLst>
                <a:path w="1937538" h="1291692">
                  <a:moveTo>
                    <a:pt x="0" y="0"/>
                  </a:moveTo>
                  <a:lnTo>
                    <a:pt x="1937538" y="0"/>
                  </a:lnTo>
                  <a:lnTo>
                    <a:pt x="1937538" y="1291692"/>
                  </a:lnTo>
                  <a:lnTo>
                    <a:pt x="0" y="1291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TextBox 22"/>
            <p:cNvSpPr txBox="1"/>
            <p:nvPr/>
          </p:nvSpPr>
          <p:spPr>
            <a:xfrm>
              <a:off x="15044800" y="7670550"/>
              <a:ext cx="1725249" cy="5265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15"/>
                </a:lnSpc>
              </a:pPr>
              <a:r>
                <a:rPr lang="en-US" sz="3082" b="1" dirty="0">
                  <a:solidFill>
                    <a:srgbClr val="000000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nva Sans Bold"/>
                </a:rPr>
                <a:t>Thailand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9B35864-CE9F-D9C9-8CCC-B87C8ABE2CFD}"/>
              </a:ext>
            </a:extLst>
          </p:cNvPr>
          <p:cNvGrpSpPr/>
          <p:nvPr/>
        </p:nvGrpSpPr>
        <p:grpSpPr>
          <a:xfrm>
            <a:off x="14925977" y="596491"/>
            <a:ext cx="1631704" cy="1679278"/>
            <a:chOff x="14830216" y="596491"/>
            <a:chExt cx="1631704" cy="1679278"/>
          </a:xfrm>
        </p:grpSpPr>
        <p:sp>
          <p:nvSpPr>
            <p:cNvPr id="12" name="Freeform 12"/>
            <p:cNvSpPr/>
            <p:nvPr/>
          </p:nvSpPr>
          <p:spPr>
            <a:xfrm>
              <a:off x="14830216" y="596491"/>
              <a:ext cx="1631704" cy="1082858"/>
            </a:xfrm>
            <a:custGeom>
              <a:avLst/>
              <a:gdLst/>
              <a:ahLst/>
              <a:cxnLst/>
              <a:rect l="l" t="t" r="r" b="b"/>
              <a:pathLst>
                <a:path w="1631704" h="1082858">
                  <a:moveTo>
                    <a:pt x="0" y="0"/>
                  </a:moveTo>
                  <a:lnTo>
                    <a:pt x="1631704" y="0"/>
                  </a:lnTo>
                  <a:lnTo>
                    <a:pt x="1631704" y="1082859"/>
                  </a:lnTo>
                  <a:lnTo>
                    <a:pt x="0" y="1082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14933554" y="1749257"/>
              <a:ext cx="1528366" cy="5265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15"/>
                </a:lnSpc>
              </a:pPr>
              <a:r>
                <a:rPr lang="en-US" sz="3082" b="1" dirty="0">
                  <a:solidFill>
                    <a:srgbClr val="000000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nva Sans Bold"/>
                </a:rPr>
                <a:t>the U.K.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4207" y="723900"/>
            <a:ext cx="2813409" cy="1677815"/>
          </a:xfrm>
          <a:custGeom>
            <a:avLst/>
            <a:gdLst/>
            <a:ahLst/>
            <a:cxnLst/>
            <a:rect l="l" t="t" r="r" b="b"/>
            <a:pathLst>
              <a:path w="2813409" h="1677815">
                <a:moveTo>
                  <a:pt x="0" y="0"/>
                </a:moveTo>
                <a:lnTo>
                  <a:pt x="2813409" y="0"/>
                </a:lnTo>
                <a:lnTo>
                  <a:pt x="2813409" y="1677815"/>
                </a:lnTo>
                <a:lnTo>
                  <a:pt x="0" y="16778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800600" y="723900"/>
            <a:ext cx="2845901" cy="1600819"/>
          </a:xfrm>
          <a:custGeom>
            <a:avLst/>
            <a:gdLst/>
            <a:ahLst/>
            <a:cxnLst/>
            <a:rect l="l" t="t" r="r" b="b"/>
            <a:pathLst>
              <a:path w="2845901" h="1600819">
                <a:moveTo>
                  <a:pt x="0" y="0"/>
                </a:moveTo>
                <a:lnTo>
                  <a:pt x="2845901" y="0"/>
                </a:lnTo>
                <a:lnTo>
                  <a:pt x="2845901" y="1600819"/>
                </a:lnTo>
                <a:lnTo>
                  <a:pt x="0" y="16008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94207" y="7077894"/>
            <a:ext cx="2813409" cy="1875606"/>
          </a:xfrm>
          <a:custGeom>
            <a:avLst/>
            <a:gdLst/>
            <a:ahLst/>
            <a:cxnLst/>
            <a:rect l="l" t="t" r="r" b="b"/>
            <a:pathLst>
              <a:path w="2813409" h="1875606">
                <a:moveTo>
                  <a:pt x="0" y="0"/>
                </a:moveTo>
                <a:lnTo>
                  <a:pt x="2813409" y="0"/>
                </a:lnTo>
                <a:lnTo>
                  <a:pt x="2813409" y="1875606"/>
                </a:lnTo>
                <a:lnTo>
                  <a:pt x="0" y="1875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691942" y="7099818"/>
            <a:ext cx="3327018" cy="1875606"/>
          </a:xfrm>
          <a:custGeom>
            <a:avLst/>
            <a:gdLst/>
            <a:ahLst/>
            <a:cxnLst/>
            <a:rect l="l" t="t" r="r" b="b"/>
            <a:pathLst>
              <a:path w="3327018" h="1875606">
                <a:moveTo>
                  <a:pt x="0" y="0"/>
                </a:moveTo>
                <a:lnTo>
                  <a:pt x="3327018" y="0"/>
                </a:lnTo>
                <a:lnTo>
                  <a:pt x="3327018" y="1875606"/>
                </a:lnTo>
                <a:lnTo>
                  <a:pt x="0" y="1875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94207" y="3490986"/>
            <a:ext cx="2813409" cy="2110057"/>
          </a:xfrm>
          <a:custGeom>
            <a:avLst/>
            <a:gdLst/>
            <a:ahLst/>
            <a:cxnLst/>
            <a:rect l="l" t="t" r="r" b="b"/>
            <a:pathLst>
              <a:path w="2813409" h="2110057">
                <a:moveTo>
                  <a:pt x="0" y="0"/>
                </a:moveTo>
                <a:lnTo>
                  <a:pt x="2813409" y="0"/>
                </a:lnTo>
                <a:lnTo>
                  <a:pt x="2813409" y="2110057"/>
                </a:lnTo>
                <a:lnTo>
                  <a:pt x="0" y="211005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278360" y="6990900"/>
            <a:ext cx="3327018" cy="2164297"/>
          </a:xfrm>
          <a:custGeom>
            <a:avLst/>
            <a:gdLst/>
            <a:ahLst/>
            <a:cxnLst/>
            <a:rect l="l" t="t" r="r" b="b"/>
            <a:pathLst>
              <a:path w="3670029" h="2375510">
                <a:moveTo>
                  <a:pt x="0" y="0"/>
                </a:moveTo>
                <a:lnTo>
                  <a:pt x="3670028" y="0"/>
                </a:lnTo>
                <a:lnTo>
                  <a:pt x="3670028" y="2375510"/>
                </a:lnTo>
                <a:lnTo>
                  <a:pt x="0" y="23755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023439" y="7077894"/>
            <a:ext cx="2461947" cy="1875606"/>
          </a:xfrm>
          <a:custGeom>
            <a:avLst/>
            <a:gdLst/>
            <a:ahLst/>
            <a:cxnLst/>
            <a:rect l="l" t="t" r="r" b="b"/>
            <a:pathLst>
              <a:path w="2491206" h="1743844">
                <a:moveTo>
                  <a:pt x="0" y="0"/>
                </a:moveTo>
                <a:lnTo>
                  <a:pt x="2491206" y="0"/>
                </a:lnTo>
                <a:lnTo>
                  <a:pt x="2491206" y="1743844"/>
                </a:lnTo>
                <a:lnTo>
                  <a:pt x="0" y="174384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964599" y="2802476"/>
            <a:ext cx="2677982" cy="1933016"/>
          </a:xfrm>
          <a:custGeom>
            <a:avLst/>
            <a:gdLst/>
            <a:ahLst/>
            <a:cxnLst/>
            <a:rect l="l" t="t" r="r" b="b"/>
            <a:pathLst>
              <a:path w="2677982" h="1933016">
                <a:moveTo>
                  <a:pt x="0" y="0"/>
                </a:moveTo>
                <a:lnTo>
                  <a:pt x="2677981" y="0"/>
                </a:lnTo>
                <a:lnTo>
                  <a:pt x="2677981" y="1933016"/>
                </a:lnTo>
                <a:lnTo>
                  <a:pt x="0" y="193301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268200" y="723899"/>
            <a:ext cx="3048000" cy="1669293"/>
          </a:xfrm>
          <a:custGeom>
            <a:avLst/>
            <a:gdLst/>
            <a:ahLst/>
            <a:cxnLst/>
            <a:rect l="l" t="t" r="r" b="b"/>
            <a:pathLst>
              <a:path w="3374312" h="1855286">
                <a:moveTo>
                  <a:pt x="0" y="0"/>
                </a:moveTo>
                <a:lnTo>
                  <a:pt x="3374311" y="0"/>
                </a:lnTo>
                <a:lnTo>
                  <a:pt x="3374311" y="1855286"/>
                </a:lnTo>
                <a:lnTo>
                  <a:pt x="0" y="18552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4987" r="-5530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800600" y="3332878"/>
            <a:ext cx="9109753" cy="28169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37"/>
              </a:lnSpc>
            </a:pPr>
            <a:r>
              <a:rPr lang="en-US" sz="5383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In English, write as many of these country names as you can in </a:t>
            </a:r>
            <a:r>
              <a:rPr lang="en-US" sz="5383" b="1" u="sng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3 minutes</a:t>
            </a:r>
            <a:r>
              <a:rPr lang="en-US" sz="5383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!</a:t>
            </a:r>
          </a:p>
        </p:txBody>
      </p:sp>
      <p:sp>
        <p:nvSpPr>
          <p:cNvPr id="12" name="Freeform 12"/>
          <p:cNvSpPr/>
          <p:nvPr/>
        </p:nvSpPr>
        <p:spPr>
          <a:xfrm>
            <a:off x="14964599" y="5101304"/>
            <a:ext cx="2704487" cy="1794796"/>
          </a:xfrm>
          <a:custGeom>
            <a:avLst/>
            <a:gdLst/>
            <a:ahLst/>
            <a:cxnLst/>
            <a:rect l="l" t="t" r="r" b="b"/>
            <a:pathLst>
              <a:path w="2704487" h="1794796">
                <a:moveTo>
                  <a:pt x="0" y="0"/>
                </a:moveTo>
                <a:lnTo>
                  <a:pt x="2704486" y="0"/>
                </a:lnTo>
                <a:lnTo>
                  <a:pt x="2704486" y="1794796"/>
                </a:lnTo>
                <a:lnTo>
                  <a:pt x="0" y="179479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639485" y="660946"/>
            <a:ext cx="2845901" cy="1743845"/>
          </a:xfrm>
          <a:custGeom>
            <a:avLst/>
            <a:gdLst/>
            <a:ahLst/>
            <a:cxnLst/>
            <a:rect l="l" t="t" r="r" b="b"/>
            <a:pathLst>
              <a:path w="3070876" h="1875606">
                <a:moveTo>
                  <a:pt x="0" y="0"/>
                </a:moveTo>
                <a:lnTo>
                  <a:pt x="3070877" y="0"/>
                </a:lnTo>
                <a:lnTo>
                  <a:pt x="3070877" y="1875606"/>
                </a:lnTo>
                <a:lnTo>
                  <a:pt x="0" y="187560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-8104" r="-7681"/>
            </a:stretch>
          </a:blipFill>
        </p:spPr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51ADC570-2896-CB2F-5E1E-76C204ACF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460" y="9671962"/>
            <a:ext cx="18295460" cy="6271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none" anchor="ctr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ko-KR" sz="1800">
              <a:solidFill>
                <a:srgbClr val="C00000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18" name="3-min-bg-music">
            <a:hlinkClick r:id="" action="ppaction://media"/>
            <a:extLst>
              <a:ext uri="{FF2B5EF4-FFF2-40B4-BE49-F238E27FC236}">
                <a16:creationId xmlns:a16="http://schemas.microsoft.com/office/drawing/2014/main" id="{8A02C092-892E-DE84-F1DA-CBC31244266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478.8125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914400" y="8365824"/>
            <a:ext cx="609600" cy="609600"/>
          </a:xfrm>
          <a:prstGeom prst="rect">
            <a:avLst/>
          </a:prstGeom>
        </p:spPr>
      </p:pic>
      <p:pic>
        <p:nvPicPr>
          <p:cNvPr id="19" name="clock-alarm">
            <a:hlinkClick r:id="" action="ppaction://media"/>
            <a:extLst>
              <a:ext uri="{FF2B5EF4-FFF2-40B4-BE49-F238E27FC236}">
                <a16:creationId xmlns:a16="http://schemas.microsoft.com/office/drawing/2014/main" id="{2A6CA057-E5F9-9589-AC28-9B5D04AEFF8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12135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914400" y="712775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8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8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8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79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17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17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17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17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805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0562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52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4" grpId="0" animBg="1"/>
      <p:bldP spid="14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6843" y="413553"/>
            <a:ext cx="8342703" cy="1106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648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How do you spell 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264013" y="8199080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F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949064" y="8199080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74873" y="8199080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59924" y="8199080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44976" y="8199080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c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530027" y="8199080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e</a:t>
            </a:r>
          </a:p>
        </p:txBody>
      </p:sp>
      <p:sp>
        <p:nvSpPr>
          <p:cNvPr id="9" name="Freeform 9"/>
          <p:cNvSpPr/>
          <p:nvPr/>
        </p:nvSpPr>
        <p:spPr>
          <a:xfrm>
            <a:off x="4375712" y="2242887"/>
            <a:ext cx="9727667" cy="5801227"/>
          </a:xfrm>
          <a:custGeom>
            <a:avLst/>
            <a:gdLst/>
            <a:ahLst/>
            <a:cxnLst/>
            <a:rect l="l" t="t" r="r" b="b"/>
            <a:pathLst>
              <a:path w="9727667" h="5801227">
                <a:moveTo>
                  <a:pt x="0" y="0"/>
                </a:moveTo>
                <a:lnTo>
                  <a:pt x="9727667" y="0"/>
                </a:lnTo>
                <a:lnTo>
                  <a:pt x="9727667" y="5801226"/>
                </a:lnTo>
                <a:lnTo>
                  <a:pt x="0" y="58012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6843" y="413553"/>
            <a:ext cx="8342703" cy="1106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648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How do you spell 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308558" y="8151307"/>
            <a:ext cx="686255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040325" y="8151307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773001" y="8151307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88046" y="8151307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928868" y="8151307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15330" y="8151307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80645" y="8151307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423170" y="8151307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i</a:t>
            </a:r>
            <a:endParaRPr lang="en-US" sz="7765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813321" y="8151307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12" name="Freeform 12"/>
          <p:cNvSpPr/>
          <p:nvPr/>
        </p:nvSpPr>
        <p:spPr>
          <a:xfrm>
            <a:off x="4199287" y="2308355"/>
            <a:ext cx="10080517" cy="5670291"/>
          </a:xfrm>
          <a:custGeom>
            <a:avLst/>
            <a:gdLst/>
            <a:ahLst/>
            <a:cxnLst/>
            <a:rect l="l" t="t" r="r" b="b"/>
            <a:pathLst>
              <a:path w="10080517" h="5670291">
                <a:moveTo>
                  <a:pt x="0" y="0"/>
                </a:moveTo>
                <a:lnTo>
                  <a:pt x="10080517" y="0"/>
                </a:lnTo>
                <a:lnTo>
                  <a:pt x="10080517" y="5670290"/>
                </a:lnTo>
                <a:lnTo>
                  <a:pt x="0" y="56702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6843" y="413553"/>
            <a:ext cx="8342703" cy="1106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648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How do you spell 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917363" y="8093279"/>
            <a:ext cx="650579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49130" y="8093279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34181" y="8093279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83722" y="8093279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568773" y="8093279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8" name="Freeform 8"/>
          <p:cNvSpPr/>
          <p:nvPr/>
        </p:nvSpPr>
        <p:spPr>
          <a:xfrm>
            <a:off x="3529774" y="1700691"/>
            <a:ext cx="10111640" cy="6544989"/>
          </a:xfrm>
          <a:custGeom>
            <a:avLst/>
            <a:gdLst/>
            <a:ahLst/>
            <a:cxnLst/>
            <a:rect l="l" t="t" r="r" b="b"/>
            <a:pathLst>
              <a:path w="10111640" h="6544989">
                <a:moveTo>
                  <a:pt x="0" y="0"/>
                </a:moveTo>
                <a:lnTo>
                  <a:pt x="10111640" y="0"/>
                </a:lnTo>
                <a:lnTo>
                  <a:pt x="10111640" y="6544988"/>
                </a:lnTo>
                <a:lnTo>
                  <a:pt x="0" y="65449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6843" y="413553"/>
            <a:ext cx="8342703" cy="1106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648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How do you spell 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599794" y="7928368"/>
            <a:ext cx="688642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B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331560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727552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359137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z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51720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i</a:t>
            </a:r>
            <a:endParaRPr lang="en-US" sz="7765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194246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l</a:t>
            </a:r>
          </a:p>
        </p:txBody>
      </p:sp>
      <p:sp>
        <p:nvSpPr>
          <p:cNvPr id="9" name="Freeform 9"/>
          <p:cNvSpPr/>
          <p:nvPr/>
        </p:nvSpPr>
        <p:spPr>
          <a:xfrm>
            <a:off x="5402949" y="2613936"/>
            <a:ext cx="7227325" cy="5059127"/>
          </a:xfrm>
          <a:custGeom>
            <a:avLst/>
            <a:gdLst/>
            <a:ahLst/>
            <a:cxnLst/>
            <a:rect l="l" t="t" r="r" b="b"/>
            <a:pathLst>
              <a:path w="7227325" h="5059127">
                <a:moveTo>
                  <a:pt x="0" y="0"/>
                </a:moveTo>
                <a:lnTo>
                  <a:pt x="7227325" y="0"/>
                </a:lnTo>
                <a:lnTo>
                  <a:pt x="7227325" y="5059128"/>
                </a:lnTo>
                <a:lnTo>
                  <a:pt x="0" y="50591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6843" y="413553"/>
            <a:ext cx="8342703" cy="1106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648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How do you spell 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274053" y="7928368"/>
            <a:ext cx="583624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895778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552254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i</a:t>
            </a:r>
            <a:endParaRPr lang="en-US" sz="7765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894780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w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29569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328896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n</a:t>
            </a:r>
          </a:p>
        </p:txBody>
      </p:sp>
      <p:sp>
        <p:nvSpPr>
          <p:cNvPr id="9" name="Freeform 9"/>
          <p:cNvSpPr/>
          <p:nvPr/>
        </p:nvSpPr>
        <p:spPr>
          <a:xfrm>
            <a:off x="5607946" y="2491460"/>
            <a:ext cx="7072107" cy="5304081"/>
          </a:xfrm>
          <a:custGeom>
            <a:avLst/>
            <a:gdLst/>
            <a:ahLst/>
            <a:cxnLst/>
            <a:rect l="l" t="t" r="r" b="b"/>
            <a:pathLst>
              <a:path w="7072107" h="5304081">
                <a:moveTo>
                  <a:pt x="0" y="0"/>
                </a:moveTo>
                <a:lnTo>
                  <a:pt x="7072108" y="0"/>
                </a:lnTo>
                <a:lnTo>
                  <a:pt x="7072108" y="5304080"/>
                </a:lnTo>
                <a:lnTo>
                  <a:pt x="0" y="53040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6843" y="413553"/>
            <a:ext cx="8342703" cy="1106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648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How do you spell 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462952" y="7928368"/>
            <a:ext cx="583624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084676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741153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56197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i</a:t>
            </a:r>
            <a:endParaRPr lang="en-US" sz="7765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699899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041249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03519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02845" y="7928368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d</a:t>
            </a:r>
          </a:p>
        </p:txBody>
      </p:sp>
      <p:sp>
        <p:nvSpPr>
          <p:cNvPr id="11" name="Freeform 11"/>
          <p:cNvSpPr/>
          <p:nvPr/>
        </p:nvSpPr>
        <p:spPr>
          <a:xfrm>
            <a:off x="5171234" y="2548526"/>
            <a:ext cx="7054978" cy="4703319"/>
          </a:xfrm>
          <a:custGeom>
            <a:avLst/>
            <a:gdLst/>
            <a:ahLst/>
            <a:cxnLst/>
            <a:rect l="l" t="t" r="r" b="b"/>
            <a:pathLst>
              <a:path w="7054978" h="4703319">
                <a:moveTo>
                  <a:pt x="0" y="0"/>
                </a:moveTo>
                <a:lnTo>
                  <a:pt x="7054978" y="0"/>
                </a:lnTo>
                <a:lnTo>
                  <a:pt x="7054978" y="4703319"/>
                </a:lnTo>
                <a:lnTo>
                  <a:pt x="0" y="47033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6843" y="413553"/>
            <a:ext cx="8342703" cy="1106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648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How do you spell ...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331594" y="7800974"/>
            <a:ext cx="412657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744252" y="7800974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21361" y="7800974"/>
            <a:ext cx="685051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90938" y="7800974"/>
            <a:ext cx="1107947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U.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039550" y="7800974"/>
            <a:ext cx="1107947" cy="13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71"/>
              </a:lnSpc>
            </a:pPr>
            <a:r>
              <a:rPr lang="en-US" sz="7765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 Bold"/>
              </a:rPr>
              <a:t>S.</a:t>
            </a:r>
          </a:p>
        </p:txBody>
      </p:sp>
      <p:sp>
        <p:nvSpPr>
          <p:cNvPr id="8" name="Freeform 8"/>
          <p:cNvSpPr/>
          <p:nvPr/>
        </p:nvSpPr>
        <p:spPr>
          <a:xfrm>
            <a:off x="5806013" y="3291624"/>
            <a:ext cx="6569850" cy="3703753"/>
          </a:xfrm>
          <a:custGeom>
            <a:avLst/>
            <a:gdLst/>
            <a:ahLst/>
            <a:cxnLst/>
            <a:rect l="l" t="t" r="r" b="b"/>
            <a:pathLst>
              <a:path w="6569850" h="3703753">
                <a:moveTo>
                  <a:pt x="0" y="0"/>
                </a:moveTo>
                <a:lnTo>
                  <a:pt x="6569850" y="0"/>
                </a:lnTo>
                <a:lnTo>
                  <a:pt x="6569850" y="3703752"/>
                </a:lnTo>
                <a:lnTo>
                  <a:pt x="0" y="3703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165</Words>
  <Application>Microsoft Office PowerPoint</Application>
  <PresentationFormat>사용자 지정</PresentationFormat>
  <Paragraphs>92</Paragraphs>
  <Slides>14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8" baseType="lpstr">
      <vt:lpstr>Franklin Gothic Book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Country Spellcheck</dc:title>
  <cp:lastModifiedBy>Bridget Daugherty</cp:lastModifiedBy>
  <cp:revision>10</cp:revision>
  <dcterms:created xsi:type="dcterms:W3CDTF">2006-08-16T00:00:00Z</dcterms:created>
  <dcterms:modified xsi:type="dcterms:W3CDTF">2026-07-09T05:09:08Z</dcterms:modified>
  <dc:identifier>DAHDhffxyXE</dc:identifier>
</cp:coreProperties>
</file>