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753600" cy="73152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ansalva" panose="020B0600000101010101" charset="0"/>
      <p:regular r:id="rId25"/>
    </p:embeddedFont>
    <p:embeddedFont>
      <p:font typeface="Playpen Sans" panose="020B0600000101010101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8" d="100"/>
          <a:sy n="98" d="100"/>
        </p:scale>
        <p:origin x="11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2B09C-861E-4681-8556-EB615FEDF855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12314-D9CD-4D9E-AF21-E89CB2B84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04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12314-D9CD-4D9E-AF21-E89CB2B847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50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7.png"/><Relationship Id="rId18" Type="http://schemas.openxmlformats.org/officeDocument/2006/relationships/image" Target="../media/image4.png"/><Relationship Id="rId26" Type="http://schemas.openxmlformats.org/officeDocument/2006/relationships/image" Target="../media/image28.png"/><Relationship Id="rId3" Type="http://schemas.openxmlformats.org/officeDocument/2006/relationships/image" Target="../media/image38.jpeg"/><Relationship Id="rId21" Type="http://schemas.openxmlformats.org/officeDocument/2006/relationships/image" Target="../media/image23.png"/><Relationship Id="rId7" Type="http://schemas.openxmlformats.org/officeDocument/2006/relationships/image" Target="../media/image34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openxmlformats.org/officeDocument/2006/relationships/image" Target="../media/image27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23" Type="http://schemas.openxmlformats.org/officeDocument/2006/relationships/image" Target="../media/image24.png"/><Relationship Id="rId28" Type="http://schemas.openxmlformats.org/officeDocument/2006/relationships/image" Target="../media/image11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39.jpeg"/><Relationship Id="rId9" Type="http://schemas.openxmlformats.org/officeDocument/2006/relationships/image" Target="../media/image3.png"/><Relationship Id="rId14" Type="http://schemas.openxmlformats.org/officeDocument/2006/relationships/image" Target="../media/image18.png"/><Relationship Id="rId22" Type="http://schemas.openxmlformats.org/officeDocument/2006/relationships/image" Target="../media/image5.png"/><Relationship Id="rId27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17.png"/><Relationship Id="rId18" Type="http://schemas.openxmlformats.org/officeDocument/2006/relationships/image" Target="../media/image4.png"/><Relationship Id="rId26" Type="http://schemas.openxmlformats.org/officeDocument/2006/relationships/image" Target="../media/image28.png"/><Relationship Id="rId3" Type="http://schemas.openxmlformats.org/officeDocument/2006/relationships/image" Target="../media/image40.jpeg"/><Relationship Id="rId21" Type="http://schemas.openxmlformats.org/officeDocument/2006/relationships/image" Target="../media/image23.png"/><Relationship Id="rId7" Type="http://schemas.openxmlformats.org/officeDocument/2006/relationships/image" Target="../media/image30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openxmlformats.org/officeDocument/2006/relationships/image" Target="../media/image27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23" Type="http://schemas.openxmlformats.org/officeDocument/2006/relationships/image" Target="../media/image24.png"/><Relationship Id="rId28" Type="http://schemas.openxmlformats.org/officeDocument/2006/relationships/image" Target="../media/image11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41.jpeg"/><Relationship Id="rId9" Type="http://schemas.openxmlformats.org/officeDocument/2006/relationships/image" Target="../media/image3.png"/><Relationship Id="rId14" Type="http://schemas.openxmlformats.org/officeDocument/2006/relationships/image" Target="../media/image18.png"/><Relationship Id="rId22" Type="http://schemas.openxmlformats.org/officeDocument/2006/relationships/image" Target="../media/image5.png"/><Relationship Id="rId27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7.png"/><Relationship Id="rId18" Type="http://schemas.openxmlformats.org/officeDocument/2006/relationships/image" Target="../media/image4.png"/><Relationship Id="rId26" Type="http://schemas.openxmlformats.org/officeDocument/2006/relationships/image" Target="../media/image28.png"/><Relationship Id="rId3" Type="http://schemas.openxmlformats.org/officeDocument/2006/relationships/image" Target="../media/image40.jpeg"/><Relationship Id="rId21" Type="http://schemas.openxmlformats.org/officeDocument/2006/relationships/image" Target="../media/image23.png"/><Relationship Id="rId7" Type="http://schemas.openxmlformats.org/officeDocument/2006/relationships/image" Target="../media/image34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openxmlformats.org/officeDocument/2006/relationships/image" Target="../media/image27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23" Type="http://schemas.openxmlformats.org/officeDocument/2006/relationships/image" Target="../media/image24.png"/><Relationship Id="rId28" Type="http://schemas.openxmlformats.org/officeDocument/2006/relationships/image" Target="../media/image11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42.jpeg"/><Relationship Id="rId9" Type="http://schemas.openxmlformats.org/officeDocument/2006/relationships/image" Target="../media/image3.png"/><Relationship Id="rId14" Type="http://schemas.openxmlformats.org/officeDocument/2006/relationships/image" Target="../media/image18.png"/><Relationship Id="rId22" Type="http://schemas.openxmlformats.org/officeDocument/2006/relationships/image" Target="../media/image5.png"/><Relationship Id="rId27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17.png"/><Relationship Id="rId18" Type="http://schemas.openxmlformats.org/officeDocument/2006/relationships/image" Target="../media/image4.png"/><Relationship Id="rId26" Type="http://schemas.openxmlformats.org/officeDocument/2006/relationships/image" Target="../media/image28.png"/><Relationship Id="rId3" Type="http://schemas.openxmlformats.org/officeDocument/2006/relationships/image" Target="../media/image43.jpeg"/><Relationship Id="rId21" Type="http://schemas.openxmlformats.org/officeDocument/2006/relationships/image" Target="../media/image23.png"/><Relationship Id="rId7" Type="http://schemas.openxmlformats.org/officeDocument/2006/relationships/image" Target="../media/image30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openxmlformats.org/officeDocument/2006/relationships/image" Target="../media/image27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23" Type="http://schemas.openxmlformats.org/officeDocument/2006/relationships/image" Target="../media/image24.png"/><Relationship Id="rId28" Type="http://schemas.openxmlformats.org/officeDocument/2006/relationships/image" Target="../media/image11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44.jpeg"/><Relationship Id="rId9" Type="http://schemas.openxmlformats.org/officeDocument/2006/relationships/image" Target="../media/image3.png"/><Relationship Id="rId14" Type="http://schemas.openxmlformats.org/officeDocument/2006/relationships/image" Target="../media/image18.png"/><Relationship Id="rId22" Type="http://schemas.openxmlformats.org/officeDocument/2006/relationships/image" Target="../media/image5.png"/><Relationship Id="rId27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7.png"/><Relationship Id="rId18" Type="http://schemas.openxmlformats.org/officeDocument/2006/relationships/image" Target="../media/image4.png"/><Relationship Id="rId26" Type="http://schemas.openxmlformats.org/officeDocument/2006/relationships/image" Target="../media/image28.png"/><Relationship Id="rId3" Type="http://schemas.openxmlformats.org/officeDocument/2006/relationships/image" Target="../media/image45.jpeg"/><Relationship Id="rId21" Type="http://schemas.openxmlformats.org/officeDocument/2006/relationships/image" Target="../media/image23.png"/><Relationship Id="rId7" Type="http://schemas.openxmlformats.org/officeDocument/2006/relationships/image" Target="../media/image34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openxmlformats.org/officeDocument/2006/relationships/image" Target="../media/image27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23" Type="http://schemas.openxmlformats.org/officeDocument/2006/relationships/image" Target="../media/image24.png"/><Relationship Id="rId28" Type="http://schemas.openxmlformats.org/officeDocument/2006/relationships/image" Target="../media/image11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46.jpeg"/><Relationship Id="rId9" Type="http://schemas.openxmlformats.org/officeDocument/2006/relationships/image" Target="../media/image3.png"/><Relationship Id="rId14" Type="http://schemas.openxmlformats.org/officeDocument/2006/relationships/image" Target="../media/image18.png"/><Relationship Id="rId22" Type="http://schemas.openxmlformats.org/officeDocument/2006/relationships/image" Target="../media/image5.png"/><Relationship Id="rId27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8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51.jpeg"/><Relationship Id="rId21" Type="http://schemas.openxmlformats.org/officeDocument/2006/relationships/image" Target="../media/image5.png"/><Relationship Id="rId7" Type="http://schemas.openxmlformats.org/officeDocument/2006/relationships/image" Target="../media/image31.svg"/><Relationship Id="rId12" Type="http://schemas.openxmlformats.org/officeDocument/2006/relationships/image" Target="../media/image17.png"/><Relationship Id="rId17" Type="http://schemas.openxmlformats.org/officeDocument/2006/relationships/image" Target="../media/image4.png"/><Relationship Id="rId25" Type="http://schemas.openxmlformats.org/officeDocument/2006/relationships/image" Target="../media/image28.png"/><Relationship Id="rId2" Type="http://schemas.openxmlformats.org/officeDocument/2006/relationships/image" Target="../media/image1.jpeg"/><Relationship Id="rId16" Type="http://schemas.openxmlformats.org/officeDocument/2006/relationships/image" Target="../media/image20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6.png"/><Relationship Id="rId24" Type="http://schemas.openxmlformats.org/officeDocument/2006/relationships/image" Target="../media/image27.png"/><Relationship Id="rId5" Type="http://schemas.openxmlformats.org/officeDocument/2006/relationships/image" Target="../media/image7.svg"/><Relationship Id="rId15" Type="http://schemas.openxmlformats.org/officeDocument/2006/relationships/image" Target="../media/image19.png"/><Relationship Id="rId23" Type="http://schemas.openxmlformats.org/officeDocument/2006/relationships/image" Target="../media/image26.png"/><Relationship Id="rId10" Type="http://schemas.openxmlformats.org/officeDocument/2006/relationships/image" Target="../media/image15.png"/><Relationship Id="rId19" Type="http://schemas.openxmlformats.org/officeDocument/2006/relationships/image" Target="../media/image22.png"/><Relationship Id="rId4" Type="http://schemas.openxmlformats.org/officeDocument/2006/relationships/image" Target="../media/image6.png"/><Relationship Id="rId9" Type="http://schemas.openxmlformats.org/officeDocument/2006/relationships/image" Target="../media/image13.png"/><Relationship Id="rId14" Type="http://schemas.openxmlformats.org/officeDocument/2006/relationships/image" Target="../media/image10.png"/><Relationship Id="rId22" Type="http://schemas.openxmlformats.org/officeDocument/2006/relationships/image" Target="../media/image24.png"/><Relationship Id="rId27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7.png"/><Relationship Id="rId18" Type="http://schemas.openxmlformats.org/officeDocument/2006/relationships/image" Target="../media/image4.png"/><Relationship Id="rId26" Type="http://schemas.openxmlformats.org/officeDocument/2006/relationships/image" Target="../media/image28.png"/><Relationship Id="rId3" Type="http://schemas.openxmlformats.org/officeDocument/2006/relationships/image" Target="../media/image1.jpeg"/><Relationship Id="rId21" Type="http://schemas.openxmlformats.org/officeDocument/2006/relationships/image" Target="../media/image23.png"/><Relationship Id="rId7" Type="http://schemas.openxmlformats.org/officeDocument/2006/relationships/image" Target="../media/image34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23" Type="http://schemas.openxmlformats.org/officeDocument/2006/relationships/image" Target="../media/image24.png"/><Relationship Id="rId28" Type="http://schemas.openxmlformats.org/officeDocument/2006/relationships/image" Target="../media/image11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52.jpeg"/><Relationship Id="rId9" Type="http://schemas.openxmlformats.org/officeDocument/2006/relationships/image" Target="../media/image3.png"/><Relationship Id="rId14" Type="http://schemas.openxmlformats.org/officeDocument/2006/relationships/image" Target="../media/image18.png"/><Relationship Id="rId22" Type="http://schemas.openxmlformats.org/officeDocument/2006/relationships/image" Target="../media/image5.png"/><Relationship Id="rId27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.png"/><Relationship Id="rId18" Type="http://schemas.openxmlformats.org/officeDocument/2006/relationships/image" Target="../media/image24.png"/><Relationship Id="rId26" Type="http://schemas.openxmlformats.org/officeDocument/2006/relationships/image" Target="../media/image7.svg"/><Relationship Id="rId3" Type="http://schemas.openxmlformats.org/officeDocument/2006/relationships/image" Target="../media/image3.png"/><Relationship Id="rId21" Type="http://schemas.openxmlformats.org/officeDocument/2006/relationships/image" Target="../media/image27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17" Type="http://schemas.openxmlformats.org/officeDocument/2006/relationships/image" Target="../media/image5.png"/><Relationship Id="rId25" Type="http://schemas.openxmlformats.org/officeDocument/2006/relationships/image" Target="../media/image6.png"/><Relationship Id="rId2" Type="http://schemas.openxmlformats.org/officeDocument/2006/relationships/image" Target="../media/image1.jpeg"/><Relationship Id="rId16" Type="http://schemas.openxmlformats.org/officeDocument/2006/relationships/image" Target="../media/image23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24" Type="http://schemas.openxmlformats.org/officeDocument/2006/relationships/image" Target="../media/image11.png"/><Relationship Id="rId5" Type="http://schemas.openxmlformats.org/officeDocument/2006/relationships/image" Target="../media/image14.jpeg"/><Relationship Id="rId15" Type="http://schemas.openxmlformats.org/officeDocument/2006/relationships/image" Target="../media/image22.png"/><Relationship Id="rId23" Type="http://schemas.openxmlformats.org/officeDocument/2006/relationships/image" Target="../media/image29.png"/><Relationship Id="rId28" Type="http://schemas.openxmlformats.org/officeDocument/2006/relationships/image" Target="../media/image31.svg"/><Relationship Id="rId10" Type="http://schemas.openxmlformats.org/officeDocument/2006/relationships/image" Target="../media/image10.png"/><Relationship Id="rId19" Type="http://schemas.openxmlformats.org/officeDocument/2006/relationships/image" Target="../media/image25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1.png"/><Relationship Id="rId22" Type="http://schemas.openxmlformats.org/officeDocument/2006/relationships/image" Target="../media/image28.png"/><Relationship Id="rId27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7.png"/><Relationship Id="rId18" Type="http://schemas.openxmlformats.org/officeDocument/2006/relationships/image" Target="../media/image4.png"/><Relationship Id="rId26" Type="http://schemas.openxmlformats.org/officeDocument/2006/relationships/image" Target="../media/image28.png"/><Relationship Id="rId3" Type="http://schemas.openxmlformats.org/officeDocument/2006/relationships/image" Target="../media/image32.jpeg"/><Relationship Id="rId21" Type="http://schemas.openxmlformats.org/officeDocument/2006/relationships/image" Target="../media/image23.png"/><Relationship Id="rId7" Type="http://schemas.openxmlformats.org/officeDocument/2006/relationships/image" Target="../media/image34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openxmlformats.org/officeDocument/2006/relationships/image" Target="../media/image27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23" Type="http://schemas.openxmlformats.org/officeDocument/2006/relationships/image" Target="../media/image24.png"/><Relationship Id="rId28" Type="http://schemas.openxmlformats.org/officeDocument/2006/relationships/image" Target="../media/image11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33.png"/><Relationship Id="rId9" Type="http://schemas.openxmlformats.org/officeDocument/2006/relationships/image" Target="../media/image3.png"/><Relationship Id="rId14" Type="http://schemas.openxmlformats.org/officeDocument/2006/relationships/image" Target="../media/image18.png"/><Relationship Id="rId22" Type="http://schemas.openxmlformats.org/officeDocument/2006/relationships/image" Target="../media/image5.png"/><Relationship Id="rId27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17.png"/><Relationship Id="rId18" Type="http://schemas.openxmlformats.org/officeDocument/2006/relationships/image" Target="../media/image4.png"/><Relationship Id="rId26" Type="http://schemas.openxmlformats.org/officeDocument/2006/relationships/image" Target="../media/image28.png"/><Relationship Id="rId3" Type="http://schemas.openxmlformats.org/officeDocument/2006/relationships/image" Target="../media/image36.jpeg"/><Relationship Id="rId21" Type="http://schemas.openxmlformats.org/officeDocument/2006/relationships/image" Target="../media/image23.png"/><Relationship Id="rId7" Type="http://schemas.openxmlformats.org/officeDocument/2006/relationships/image" Target="../media/image30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openxmlformats.org/officeDocument/2006/relationships/image" Target="../media/image27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23" Type="http://schemas.openxmlformats.org/officeDocument/2006/relationships/image" Target="../media/image24.png"/><Relationship Id="rId28" Type="http://schemas.openxmlformats.org/officeDocument/2006/relationships/image" Target="../media/image11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37.jpeg"/><Relationship Id="rId9" Type="http://schemas.openxmlformats.org/officeDocument/2006/relationships/image" Target="../media/image3.png"/><Relationship Id="rId14" Type="http://schemas.openxmlformats.org/officeDocument/2006/relationships/image" Target="../media/image18.png"/><Relationship Id="rId22" Type="http://schemas.openxmlformats.org/officeDocument/2006/relationships/image" Target="../media/image5.png"/><Relationship Id="rId27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62030" y="2677094"/>
            <a:ext cx="7229540" cy="1961013"/>
          </a:xfrm>
          <a:custGeom>
            <a:avLst/>
            <a:gdLst/>
            <a:ahLst/>
            <a:cxnLst/>
            <a:rect l="l" t="t" r="r" b="b"/>
            <a:pathLst>
              <a:path w="7229540" h="1961013">
                <a:moveTo>
                  <a:pt x="0" y="0"/>
                </a:moveTo>
                <a:lnTo>
                  <a:pt x="7229540" y="0"/>
                </a:lnTo>
                <a:lnTo>
                  <a:pt x="7229540" y="1961012"/>
                </a:lnTo>
                <a:lnTo>
                  <a:pt x="0" y="1961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341" b="-2834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46715" y="3106167"/>
            <a:ext cx="5660169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74"/>
              </a:lnSpc>
            </a:pPr>
            <a:r>
              <a:rPr lang="en-US" sz="6124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Sticky Sentences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516592" y="2688669"/>
            <a:ext cx="1196019" cy="1215408"/>
          </a:xfrm>
          <a:custGeom>
            <a:avLst/>
            <a:gdLst/>
            <a:ahLst/>
            <a:cxnLst/>
            <a:rect l="l" t="t" r="r" b="b"/>
            <a:pathLst>
              <a:path w="1196019" h="1215408">
                <a:moveTo>
                  <a:pt x="0" y="0"/>
                </a:moveTo>
                <a:lnTo>
                  <a:pt x="1196019" y="0"/>
                </a:lnTo>
                <a:lnTo>
                  <a:pt x="1196019" y="1215409"/>
                </a:lnTo>
                <a:lnTo>
                  <a:pt x="0" y="1215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762" r="-27764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841319" y="2693861"/>
            <a:ext cx="1157089" cy="1099558"/>
          </a:xfrm>
          <a:custGeom>
            <a:avLst/>
            <a:gdLst/>
            <a:ahLst/>
            <a:cxnLst/>
            <a:rect l="l" t="t" r="r" b="b"/>
            <a:pathLst>
              <a:path w="1157089" h="1099558">
                <a:moveTo>
                  <a:pt x="0" y="0"/>
                </a:moveTo>
                <a:lnTo>
                  <a:pt x="1157089" y="0"/>
                </a:lnTo>
                <a:lnTo>
                  <a:pt x="1157089" y="1099558"/>
                </a:lnTo>
                <a:lnTo>
                  <a:pt x="0" y="10995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868" t="-14294" r="-36073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9212757" y="6583680"/>
            <a:ext cx="494051" cy="680277"/>
          </a:xfrm>
          <a:custGeom>
            <a:avLst/>
            <a:gdLst/>
            <a:ahLst/>
            <a:cxnLst/>
            <a:rect l="l" t="t" r="r" b="b"/>
            <a:pathLst>
              <a:path w="494051" h="680277">
                <a:moveTo>
                  <a:pt x="0" y="0"/>
                </a:moveTo>
                <a:lnTo>
                  <a:pt x="494051" y="0"/>
                </a:lnTo>
                <a:lnTo>
                  <a:pt x="494051" y="680277"/>
                </a:lnTo>
                <a:lnTo>
                  <a:pt x="0" y="680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62BE6AEE-E3E5-4518-AA94-E76C876FE4F4}"/>
              </a:ext>
            </a:extLst>
          </p:cNvPr>
          <p:cNvSpPr/>
          <p:nvPr/>
        </p:nvSpPr>
        <p:spPr>
          <a:xfrm>
            <a:off x="760522" y="952984"/>
            <a:ext cx="1350153" cy="1471556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2" name="Freeform 4">
            <a:extLst>
              <a:ext uri="{FF2B5EF4-FFF2-40B4-BE49-F238E27FC236}">
                <a16:creationId xmlns:a16="http://schemas.microsoft.com/office/drawing/2014/main" id="{05ED5666-F11E-47F6-A044-63098942BD48}"/>
              </a:ext>
            </a:extLst>
          </p:cNvPr>
          <p:cNvSpPr/>
          <p:nvPr/>
        </p:nvSpPr>
        <p:spPr>
          <a:xfrm>
            <a:off x="2496067" y="4108278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D5BDA385-08B7-4B2D-A2B9-0B87AA86BAE6}"/>
              </a:ext>
            </a:extLst>
          </p:cNvPr>
          <p:cNvSpPr/>
          <p:nvPr/>
        </p:nvSpPr>
        <p:spPr>
          <a:xfrm>
            <a:off x="533400" y="2478006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0055950A-C51A-40D4-B3F8-97101127F31D}"/>
              </a:ext>
            </a:extLst>
          </p:cNvPr>
          <p:cNvSpPr/>
          <p:nvPr/>
        </p:nvSpPr>
        <p:spPr>
          <a:xfrm>
            <a:off x="4226285" y="2418071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9107C28B-8E14-4F15-B10A-FE44DA54618A}"/>
              </a:ext>
            </a:extLst>
          </p:cNvPr>
          <p:cNvSpPr/>
          <p:nvPr/>
        </p:nvSpPr>
        <p:spPr>
          <a:xfrm>
            <a:off x="7480473" y="2552766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47E188AF-0363-426B-AD1A-90C8488A9ED3}"/>
              </a:ext>
            </a:extLst>
          </p:cNvPr>
          <p:cNvSpPr/>
          <p:nvPr/>
        </p:nvSpPr>
        <p:spPr>
          <a:xfrm>
            <a:off x="7590111" y="5779002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7" name="Freeform 10">
            <a:extLst>
              <a:ext uri="{FF2B5EF4-FFF2-40B4-BE49-F238E27FC236}">
                <a16:creationId xmlns:a16="http://schemas.microsoft.com/office/drawing/2014/main" id="{C46C58C8-6624-4BD0-BB6A-1C6980FE3383}"/>
              </a:ext>
            </a:extLst>
          </p:cNvPr>
          <p:cNvSpPr/>
          <p:nvPr/>
        </p:nvSpPr>
        <p:spPr>
          <a:xfrm>
            <a:off x="5885941" y="1111532"/>
            <a:ext cx="1130110" cy="1236782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48" name="Freeform 11">
            <a:extLst>
              <a:ext uri="{FF2B5EF4-FFF2-40B4-BE49-F238E27FC236}">
                <a16:creationId xmlns:a16="http://schemas.microsoft.com/office/drawing/2014/main" id="{9C3886AB-6ACD-4716-9DDE-4E1DE8536147}"/>
              </a:ext>
            </a:extLst>
          </p:cNvPr>
          <p:cNvSpPr/>
          <p:nvPr/>
        </p:nvSpPr>
        <p:spPr>
          <a:xfrm rot="241044">
            <a:off x="813367" y="4108278"/>
            <a:ext cx="1215364" cy="1312134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566B5BDB-74EB-4307-A9C1-6F05DAE22204}"/>
              </a:ext>
            </a:extLst>
          </p:cNvPr>
          <p:cNvSpPr/>
          <p:nvPr/>
        </p:nvSpPr>
        <p:spPr>
          <a:xfrm rot="10584120">
            <a:off x="2629994" y="5794906"/>
            <a:ext cx="1216039" cy="1229875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00770906-8DD8-446E-AA90-67718B175610}"/>
              </a:ext>
            </a:extLst>
          </p:cNvPr>
          <p:cNvSpPr/>
          <p:nvPr/>
        </p:nvSpPr>
        <p:spPr>
          <a:xfrm rot="21152436">
            <a:off x="7383349" y="1070371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AACFDC0E-870B-4A91-ADCD-AE838A8038BC}"/>
              </a:ext>
            </a:extLst>
          </p:cNvPr>
          <p:cNvSpPr/>
          <p:nvPr/>
        </p:nvSpPr>
        <p:spPr>
          <a:xfrm rot="280143">
            <a:off x="4285513" y="4108278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2" name="Freeform 15">
            <a:extLst>
              <a:ext uri="{FF2B5EF4-FFF2-40B4-BE49-F238E27FC236}">
                <a16:creationId xmlns:a16="http://schemas.microsoft.com/office/drawing/2014/main" id="{154D43BC-D3F7-4589-84A4-114F72BB97B2}"/>
              </a:ext>
            </a:extLst>
          </p:cNvPr>
          <p:cNvSpPr/>
          <p:nvPr/>
        </p:nvSpPr>
        <p:spPr>
          <a:xfrm>
            <a:off x="780371" y="5461374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0A2B67EA-3C17-443B-8320-C02C5F977559}"/>
              </a:ext>
            </a:extLst>
          </p:cNvPr>
          <p:cNvSpPr/>
          <p:nvPr/>
        </p:nvSpPr>
        <p:spPr>
          <a:xfrm>
            <a:off x="2592601" y="2693541"/>
            <a:ext cx="1201141" cy="1205663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id="{D3F0A709-0146-4FFA-9DBC-ECF9DB22BF8D}"/>
              </a:ext>
            </a:extLst>
          </p:cNvPr>
          <p:cNvSpPr/>
          <p:nvPr/>
        </p:nvSpPr>
        <p:spPr>
          <a:xfrm>
            <a:off x="2641822" y="1089559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4445AB65-1579-40BD-885D-F99CDD0571C9}"/>
              </a:ext>
            </a:extLst>
          </p:cNvPr>
          <p:cNvSpPr/>
          <p:nvPr/>
        </p:nvSpPr>
        <p:spPr>
          <a:xfrm>
            <a:off x="4298735" y="5636842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6" name="Freeform 20">
            <a:extLst>
              <a:ext uri="{FF2B5EF4-FFF2-40B4-BE49-F238E27FC236}">
                <a16:creationId xmlns:a16="http://schemas.microsoft.com/office/drawing/2014/main" id="{87862D06-29D4-45FE-9407-0B09906321B5}"/>
              </a:ext>
            </a:extLst>
          </p:cNvPr>
          <p:cNvSpPr/>
          <p:nvPr/>
        </p:nvSpPr>
        <p:spPr>
          <a:xfrm rot="123465">
            <a:off x="5872617" y="4173964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57" name="Freeform 21">
            <a:extLst>
              <a:ext uri="{FF2B5EF4-FFF2-40B4-BE49-F238E27FC236}">
                <a16:creationId xmlns:a16="http://schemas.microsoft.com/office/drawing/2014/main" id="{4138E8CC-B392-4F9D-9D00-1F226557EA55}"/>
              </a:ext>
            </a:extLst>
          </p:cNvPr>
          <p:cNvSpPr/>
          <p:nvPr/>
        </p:nvSpPr>
        <p:spPr>
          <a:xfrm flipH="1">
            <a:off x="7590111" y="3970274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58" name="Freeform 22">
            <a:extLst>
              <a:ext uri="{FF2B5EF4-FFF2-40B4-BE49-F238E27FC236}">
                <a16:creationId xmlns:a16="http://schemas.microsoft.com/office/drawing/2014/main" id="{BC4E948F-4B43-483D-BD2A-E758B98D2E82}"/>
              </a:ext>
            </a:extLst>
          </p:cNvPr>
          <p:cNvSpPr/>
          <p:nvPr/>
        </p:nvSpPr>
        <p:spPr>
          <a:xfrm>
            <a:off x="5997461" y="5779002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59" name="Freeform 23">
            <a:extLst>
              <a:ext uri="{FF2B5EF4-FFF2-40B4-BE49-F238E27FC236}">
                <a16:creationId xmlns:a16="http://schemas.microsoft.com/office/drawing/2014/main" id="{1549C1A8-D926-4572-A3A5-58DAF8929414}"/>
              </a:ext>
            </a:extLst>
          </p:cNvPr>
          <p:cNvSpPr/>
          <p:nvPr/>
        </p:nvSpPr>
        <p:spPr>
          <a:xfrm rot="927493" flipH="1">
            <a:off x="5625851" y="2490890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60" name="Freeform 24">
            <a:extLst>
              <a:ext uri="{FF2B5EF4-FFF2-40B4-BE49-F238E27FC236}">
                <a16:creationId xmlns:a16="http://schemas.microsoft.com/office/drawing/2014/main" id="{2BFD1C1E-5576-4EB0-AAA5-022870E4119D}"/>
              </a:ext>
            </a:extLst>
          </p:cNvPr>
          <p:cNvSpPr/>
          <p:nvPr/>
        </p:nvSpPr>
        <p:spPr>
          <a:xfrm rot="21509553">
            <a:off x="4131934" y="1105281"/>
            <a:ext cx="1211470" cy="1231481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601447" y="4270633"/>
            <a:ext cx="1248763" cy="1170941"/>
          </a:xfrm>
          <a:custGeom>
            <a:avLst/>
            <a:gdLst/>
            <a:ahLst/>
            <a:cxnLst/>
            <a:rect l="l" t="t" r="r" b="b"/>
            <a:pathLst>
              <a:path w="1248763" h="1170941">
                <a:moveTo>
                  <a:pt x="0" y="0"/>
                </a:moveTo>
                <a:lnTo>
                  <a:pt x="1248763" y="0"/>
                </a:lnTo>
                <a:lnTo>
                  <a:pt x="1248763" y="1170941"/>
                </a:lnTo>
                <a:lnTo>
                  <a:pt x="0" y="11709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0744" r="-39836" b="-31437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849100" y="1070371"/>
            <a:ext cx="1217831" cy="1159336"/>
          </a:xfrm>
          <a:custGeom>
            <a:avLst/>
            <a:gdLst/>
            <a:ahLst/>
            <a:cxnLst/>
            <a:rect l="l" t="t" r="r" b="b"/>
            <a:pathLst>
              <a:path w="1252021" h="1159336">
                <a:moveTo>
                  <a:pt x="0" y="0"/>
                </a:moveTo>
                <a:lnTo>
                  <a:pt x="1252021" y="0"/>
                </a:lnTo>
                <a:lnTo>
                  <a:pt x="1252021" y="1159336"/>
                </a:lnTo>
                <a:lnTo>
                  <a:pt x="0" y="11593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730" r="-31546" b="-14602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9288957" y="6564630"/>
            <a:ext cx="400829" cy="679371"/>
          </a:xfrm>
          <a:custGeom>
            <a:avLst/>
            <a:gdLst/>
            <a:ahLst/>
            <a:cxnLst/>
            <a:rect l="l" t="t" r="r" b="b"/>
            <a:pathLst>
              <a:path w="400829" h="679371">
                <a:moveTo>
                  <a:pt x="0" y="0"/>
                </a:moveTo>
                <a:lnTo>
                  <a:pt x="400829" y="0"/>
                </a:lnTo>
                <a:lnTo>
                  <a:pt x="400829" y="679371"/>
                </a:lnTo>
                <a:lnTo>
                  <a:pt x="0" y="6793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2A516D44-1DAD-4248-8975-2E69180BE24F}"/>
              </a:ext>
            </a:extLst>
          </p:cNvPr>
          <p:cNvSpPr/>
          <p:nvPr/>
        </p:nvSpPr>
        <p:spPr>
          <a:xfrm rot="20731376">
            <a:off x="760522" y="952984"/>
            <a:ext cx="1350153" cy="1471556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2" name="Freeform 4">
            <a:extLst>
              <a:ext uri="{FF2B5EF4-FFF2-40B4-BE49-F238E27FC236}">
                <a16:creationId xmlns:a16="http://schemas.microsoft.com/office/drawing/2014/main" id="{F911FFAA-C2A7-4547-9E52-0354EACCC2BE}"/>
              </a:ext>
            </a:extLst>
          </p:cNvPr>
          <p:cNvSpPr/>
          <p:nvPr/>
        </p:nvSpPr>
        <p:spPr>
          <a:xfrm>
            <a:off x="4204489" y="4016461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9407C8EA-D238-4AE4-9DED-DD3CDB45575E}"/>
              </a:ext>
            </a:extLst>
          </p:cNvPr>
          <p:cNvSpPr/>
          <p:nvPr/>
        </p:nvSpPr>
        <p:spPr>
          <a:xfrm>
            <a:off x="533400" y="2478006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0E3F5C32-05CD-458B-AC28-706F9C8C3A6F}"/>
              </a:ext>
            </a:extLst>
          </p:cNvPr>
          <p:cNvSpPr/>
          <p:nvPr/>
        </p:nvSpPr>
        <p:spPr>
          <a:xfrm>
            <a:off x="2572523" y="2399001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83273643-0110-4B13-AE70-D1CAD38FB812}"/>
              </a:ext>
            </a:extLst>
          </p:cNvPr>
          <p:cNvSpPr/>
          <p:nvPr/>
        </p:nvSpPr>
        <p:spPr>
          <a:xfrm>
            <a:off x="7480473" y="2552766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85AB1523-A5D5-46E3-BAE9-164F7FFF8337}"/>
              </a:ext>
            </a:extLst>
          </p:cNvPr>
          <p:cNvSpPr/>
          <p:nvPr/>
        </p:nvSpPr>
        <p:spPr>
          <a:xfrm>
            <a:off x="5905391" y="5749350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7" name="Freeform 10">
            <a:extLst>
              <a:ext uri="{FF2B5EF4-FFF2-40B4-BE49-F238E27FC236}">
                <a16:creationId xmlns:a16="http://schemas.microsoft.com/office/drawing/2014/main" id="{1E8A3D93-9A3C-4D8E-B8B6-2995C1D21E89}"/>
              </a:ext>
            </a:extLst>
          </p:cNvPr>
          <p:cNvSpPr/>
          <p:nvPr/>
        </p:nvSpPr>
        <p:spPr>
          <a:xfrm>
            <a:off x="7601447" y="1038151"/>
            <a:ext cx="1130110" cy="1236782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48" name="Freeform 11">
            <a:extLst>
              <a:ext uri="{FF2B5EF4-FFF2-40B4-BE49-F238E27FC236}">
                <a16:creationId xmlns:a16="http://schemas.microsoft.com/office/drawing/2014/main" id="{173042B5-D73E-4E94-8304-7F2F96A8264A}"/>
              </a:ext>
            </a:extLst>
          </p:cNvPr>
          <p:cNvSpPr/>
          <p:nvPr/>
        </p:nvSpPr>
        <p:spPr>
          <a:xfrm rot="241044">
            <a:off x="813367" y="4108278"/>
            <a:ext cx="1215364" cy="1312134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B7604781-90EF-42C3-AE85-A132FAE2E16F}"/>
              </a:ext>
            </a:extLst>
          </p:cNvPr>
          <p:cNvSpPr/>
          <p:nvPr/>
        </p:nvSpPr>
        <p:spPr>
          <a:xfrm>
            <a:off x="725642" y="5738653"/>
            <a:ext cx="1216039" cy="1229875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7E550349-9ECB-478A-B05B-7B88C469AA69}"/>
              </a:ext>
            </a:extLst>
          </p:cNvPr>
          <p:cNvSpPr/>
          <p:nvPr/>
        </p:nvSpPr>
        <p:spPr>
          <a:xfrm rot="20591634">
            <a:off x="5672085" y="892497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CBF55223-212C-402C-8693-6D9EEFEB7CE7}"/>
              </a:ext>
            </a:extLst>
          </p:cNvPr>
          <p:cNvSpPr/>
          <p:nvPr/>
        </p:nvSpPr>
        <p:spPr>
          <a:xfrm rot="280143">
            <a:off x="2609108" y="4044185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2" name="Freeform 15">
            <a:extLst>
              <a:ext uri="{FF2B5EF4-FFF2-40B4-BE49-F238E27FC236}">
                <a16:creationId xmlns:a16="http://schemas.microsoft.com/office/drawing/2014/main" id="{0547CECB-04EF-4268-AE29-5D3DD60AD4BF}"/>
              </a:ext>
            </a:extLst>
          </p:cNvPr>
          <p:cNvSpPr/>
          <p:nvPr/>
        </p:nvSpPr>
        <p:spPr>
          <a:xfrm>
            <a:off x="4403670" y="5518867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59C51622-0AD9-4B9B-B363-8F59D3F2B807}"/>
              </a:ext>
            </a:extLst>
          </p:cNvPr>
          <p:cNvSpPr/>
          <p:nvPr/>
        </p:nvSpPr>
        <p:spPr>
          <a:xfrm>
            <a:off x="5814910" y="2603931"/>
            <a:ext cx="1201141" cy="1205663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id="{EFEEAF59-F546-4009-8809-C2DD40484B2B}"/>
              </a:ext>
            </a:extLst>
          </p:cNvPr>
          <p:cNvSpPr/>
          <p:nvPr/>
        </p:nvSpPr>
        <p:spPr>
          <a:xfrm>
            <a:off x="2468601" y="1038368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37C0BF21-7CD3-4911-B7A8-6E1893A78787}"/>
              </a:ext>
            </a:extLst>
          </p:cNvPr>
          <p:cNvSpPr/>
          <p:nvPr/>
        </p:nvSpPr>
        <p:spPr>
          <a:xfrm>
            <a:off x="2538512" y="5592149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6" name="Freeform 20">
            <a:extLst>
              <a:ext uri="{FF2B5EF4-FFF2-40B4-BE49-F238E27FC236}">
                <a16:creationId xmlns:a16="http://schemas.microsoft.com/office/drawing/2014/main" id="{B4160D13-6284-4726-A41D-5D31E7F67FE9}"/>
              </a:ext>
            </a:extLst>
          </p:cNvPr>
          <p:cNvSpPr/>
          <p:nvPr/>
        </p:nvSpPr>
        <p:spPr>
          <a:xfrm rot="123465">
            <a:off x="5872617" y="4173964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57" name="Freeform 21">
            <a:extLst>
              <a:ext uri="{FF2B5EF4-FFF2-40B4-BE49-F238E27FC236}">
                <a16:creationId xmlns:a16="http://schemas.microsoft.com/office/drawing/2014/main" id="{BBC6942B-F20B-4C75-A8D8-F55F56B9A816}"/>
              </a:ext>
            </a:extLst>
          </p:cNvPr>
          <p:cNvSpPr/>
          <p:nvPr/>
        </p:nvSpPr>
        <p:spPr>
          <a:xfrm flipH="1">
            <a:off x="7590111" y="3970274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58" name="Freeform 22">
            <a:extLst>
              <a:ext uri="{FF2B5EF4-FFF2-40B4-BE49-F238E27FC236}">
                <a16:creationId xmlns:a16="http://schemas.microsoft.com/office/drawing/2014/main" id="{2D3EA1F9-DCE1-4A78-8E29-B9CD336F93E0}"/>
              </a:ext>
            </a:extLst>
          </p:cNvPr>
          <p:cNvSpPr/>
          <p:nvPr/>
        </p:nvSpPr>
        <p:spPr>
          <a:xfrm>
            <a:off x="7601447" y="5749350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59" name="Freeform 23">
            <a:extLst>
              <a:ext uri="{FF2B5EF4-FFF2-40B4-BE49-F238E27FC236}">
                <a16:creationId xmlns:a16="http://schemas.microsoft.com/office/drawing/2014/main" id="{BF532C3B-FA0D-42ED-BDE6-072D2079215E}"/>
              </a:ext>
            </a:extLst>
          </p:cNvPr>
          <p:cNvSpPr/>
          <p:nvPr/>
        </p:nvSpPr>
        <p:spPr>
          <a:xfrm rot="927493" flipH="1">
            <a:off x="4096774" y="2446334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60" name="Freeform 24">
            <a:extLst>
              <a:ext uri="{FF2B5EF4-FFF2-40B4-BE49-F238E27FC236}">
                <a16:creationId xmlns:a16="http://schemas.microsoft.com/office/drawing/2014/main" id="{19B5AFB3-04C4-4220-A0E9-7A7F85DE158A}"/>
              </a:ext>
            </a:extLst>
          </p:cNvPr>
          <p:cNvSpPr/>
          <p:nvPr/>
        </p:nvSpPr>
        <p:spPr>
          <a:xfrm rot="21509553">
            <a:off x="4300178" y="1053873"/>
            <a:ext cx="1211470" cy="1231481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 rot="464999">
            <a:off x="882157" y="1181268"/>
            <a:ext cx="1108149" cy="1109899"/>
          </a:xfrm>
          <a:custGeom>
            <a:avLst/>
            <a:gdLst/>
            <a:ahLst/>
            <a:cxnLst/>
            <a:rect l="l" t="t" r="r" b="b"/>
            <a:pathLst>
              <a:path w="1108149" h="1109899">
                <a:moveTo>
                  <a:pt x="0" y="0"/>
                </a:moveTo>
                <a:lnTo>
                  <a:pt x="1108149" y="0"/>
                </a:lnTo>
                <a:lnTo>
                  <a:pt x="1108149" y="1109900"/>
                </a:lnTo>
                <a:lnTo>
                  <a:pt x="0" y="1109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914" t="-5499" r="-57580" b="-33166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285513" y="2620852"/>
            <a:ext cx="1182510" cy="1121890"/>
          </a:xfrm>
          <a:custGeom>
            <a:avLst/>
            <a:gdLst/>
            <a:ahLst/>
            <a:cxnLst/>
            <a:rect l="l" t="t" r="r" b="b"/>
            <a:pathLst>
              <a:path w="1182510" h="1121890">
                <a:moveTo>
                  <a:pt x="0" y="0"/>
                </a:moveTo>
                <a:lnTo>
                  <a:pt x="1182511" y="0"/>
                </a:lnTo>
                <a:lnTo>
                  <a:pt x="1182511" y="1121890"/>
                </a:lnTo>
                <a:lnTo>
                  <a:pt x="0" y="11218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419" r="-31309" b="-10973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9212757" y="6583680"/>
            <a:ext cx="494051" cy="680277"/>
          </a:xfrm>
          <a:custGeom>
            <a:avLst/>
            <a:gdLst/>
            <a:ahLst/>
            <a:cxnLst/>
            <a:rect l="l" t="t" r="r" b="b"/>
            <a:pathLst>
              <a:path w="494051" h="680277">
                <a:moveTo>
                  <a:pt x="0" y="0"/>
                </a:moveTo>
                <a:lnTo>
                  <a:pt x="494051" y="0"/>
                </a:lnTo>
                <a:lnTo>
                  <a:pt x="494051" y="680277"/>
                </a:lnTo>
                <a:lnTo>
                  <a:pt x="0" y="680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89710AE7-CA0B-4CEE-AFD7-E5A309E64230}"/>
              </a:ext>
            </a:extLst>
          </p:cNvPr>
          <p:cNvSpPr/>
          <p:nvPr/>
        </p:nvSpPr>
        <p:spPr>
          <a:xfrm rot="21444620">
            <a:off x="761680" y="952958"/>
            <a:ext cx="1350589" cy="1542130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2" name="Freeform 4">
            <a:extLst>
              <a:ext uri="{FF2B5EF4-FFF2-40B4-BE49-F238E27FC236}">
                <a16:creationId xmlns:a16="http://schemas.microsoft.com/office/drawing/2014/main" id="{413B1D5C-EE94-44EA-A00C-B61E9108150D}"/>
              </a:ext>
            </a:extLst>
          </p:cNvPr>
          <p:cNvSpPr/>
          <p:nvPr/>
        </p:nvSpPr>
        <p:spPr>
          <a:xfrm rot="21444620">
            <a:off x="662729" y="4068592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3F0AF53F-AA10-4AAF-9544-1832AC29EAE4}"/>
              </a:ext>
            </a:extLst>
          </p:cNvPr>
          <p:cNvSpPr/>
          <p:nvPr/>
        </p:nvSpPr>
        <p:spPr>
          <a:xfrm rot="21444620">
            <a:off x="533400" y="2478006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662541B9-DB34-49D3-B054-9E0526B70BD0}"/>
              </a:ext>
            </a:extLst>
          </p:cNvPr>
          <p:cNvSpPr/>
          <p:nvPr/>
        </p:nvSpPr>
        <p:spPr>
          <a:xfrm rot="21444620">
            <a:off x="2572523" y="2399001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5EB86ABB-BF40-4A61-914A-EB6B46CD2E6B}"/>
              </a:ext>
            </a:extLst>
          </p:cNvPr>
          <p:cNvSpPr/>
          <p:nvPr/>
        </p:nvSpPr>
        <p:spPr>
          <a:xfrm rot="307559">
            <a:off x="5891052" y="2526683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0DF867EE-F161-4FEA-8203-C1EEC53FDB11}"/>
              </a:ext>
            </a:extLst>
          </p:cNvPr>
          <p:cNvSpPr/>
          <p:nvPr/>
        </p:nvSpPr>
        <p:spPr>
          <a:xfrm rot="21444620">
            <a:off x="5905391" y="5749350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7" name="Freeform 10">
            <a:extLst>
              <a:ext uri="{FF2B5EF4-FFF2-40B4-BE49-F238E27FC236}">
                <a16:creationId xmlns:a16="http://schemas.microsoft.com/office/drawing/2014/main" id="{3E1CBEE3-9962-472B-BC07-3D0F53B65C5A}"/>
              </a:ext>
            </a:extLst>
          </p:cNvPr>
          <p:cNvSpPr/>
          <p:nvPr/>
        </p:nvSpPr>
        <p:spPr>
          <a:xfrm rot="21444620">
            <a:off x="5885941" y="1111532"/>
            <a:ext cx="1130110" cy="1236782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48" name="Freeform 11">
            <a:extLst>
              <a:ext uri="{FF2B5EF4-FFF2-40B4-BE49-F238E27FC236}">
                <a16:creationId xmlns:a16="http://schemas.microsoft.com/office/drawing/2014/main" id="{321C62BC-CF64-4EC7-8C09-6660B163171A}"/>
              </a:ext>
            </a:extLst>
          </p:cNvPr>
          <p:cNvSpPr/>
          <p:nvPr/>
        </p:nvSpPr>
        <p:spPr>
          <a:xfrm rot="85664">
            <a:off x="2589263" y="4126898"/>
            <a:ext cx="1215364" cy="1312134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70030175-AAA8-4743-A53E-CA791B2BDA04}"/>
              </a:ext>
            </a:extLst>
          </p:cNvPr>
          <p:cNvSpPr/>
          <p:nvPr/>
        </p:nvSpPr>
        <p:spPr>
          <a:xfrm rot="10356387">
            <a:off x="7647153" y="5743192"/>
            <a:ext cx="1216039" cy="1229875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04EB59CF-0022-4FE1-8E89-4CFA9DFA0B7B}"/>
              </a:ext>
            </a:extLst>
          </p:cNvPr>
          <p:cNvSpPr/>
          <p:nvPr/>
        </p:nvSpPr>
        <p:spPr>
          <a:xfrm rot="20022620">
            <a:off x="7354030" y="972170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D858A516-508C-4AE0-82F0-2EB400A674B7}"/>
              </a:ext>
            </a:extLst>
          </p:cNvPr>
          <p:cNvSpPr/>
          <p:nvPr/>
        </p:nvSpPr>
        <p:spPr>
          <a:xfrm rot="124763">
            <a:off x="4285513" y="4108278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2" name="Freeform 15">
            <a:extLst>
              <a:ext uri="{FF2B5EF4-FFF2-40B4-BE49-F238E27FC236}">
                <a16:creationId xmlns:a16="http://schemas.microsoft.com/office/drawing/2014/main" id="{12B5897D-E6A7-4A90-90F5-DEE54181042D}"/>
              </a:ext>
            </a:extLst>
          </p:cNvPr>
          <p:cNvSpPr/>
          <p:nvPr/>
        </p:nvSpPr>
        <p:spPr>
          <a:xfrm rot="21444620">
            <a:off x="2556237" y="5490276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0D8DEF84-FA54-4DA5-8FFA-283CF4B783BC}"/>
              </a:ext>
            </a:extLst>
          </p:cNvPr>
          <p:cNvSpPr/>
          <p:nvPr/>
        </p:nvSpPr>
        <p:spPr>
          <a:xfrm rot="21444620">
            <a:off x="7620313" y="2649423"/>
            <a:ext cx="1291149" cy="1171560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id="{26B27853-31CB-4709-821C-17372D447354}"/>
              </a:ext>
            </a:extLst>
          </p:cNvPr>
          <p:cNvSpPr/>
          <p:nvPr/>
        </p:nvSpPr>
        <p:spPr>
          <a:xfrm rot="21444620">
            <a:off x="4211576" y="1070371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078B9839-761B-47C3-AAA0-94C525D13A26}"/>
              </a:ext>
            </a:extLst>
          </p:cNvPr>
          <p:cNvSpPr/>
          <p:nvPr/>
        </p:nvSpPr>
        <p:spPr>
          <a:xfrm rot="21444620">
            <a:off x="4298735" y="5636842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6" name="Freeform 20">
            <a:extLst>
              <a:ext uri="{FF2B5EF4-FFF2-40B4-BE49-F238E27FC236}">
                <a16:creationId xmlns:a16="http://schemas.microsoft.com/office/drawing/2014/main" id="{806104D7-75AD-4A4C-BB12-A36372378CF2}"/>
              </a:ext>
            </a:extLst>
          </p:cNvPr>
          <p:cNvSpPr/>
          <p:nvPr/>
        </p:nvSpPr>
        <p:spPr>
          <a:xfrm rot="21568085">
            <a:off x="5872617" y="4173964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57" name="Freeform 21">
            <a:extLst>
              <a:ext uri="{FF2B5EF4-FFF2-40B4-BE49-F238E27FC236}">
                <a16:creationId xmlns:a16="http://schemas.microsoft.com/office/drawing/2014/main" id="{4440D92A-5183-4781-AD86-CC3D70809C36}"/>
              </a:ext>
            </a:extLst>
          </p:cNvPr>
          <p:cNvSpPr/>
          <p:nvPr/>
        </p:nvSpPr>
        <p:spPr>
          <a:xfrm rot="21444620" flipH="1">
            <a:off x="7590111" y="3970274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58" name="Freeform 22">
            <a:extLst>
              <a:ext uri="{FF2B5EF4-FFF2-40B4-BE49-F238E27FC236}">
                <a16:creationId xmlns:a16="http://schemas.microsoft.com/office/drawing/2014/main" id="{4D546922-6509-4C3D-93BB-F16A592AE27C}"/>
              </a:ext>
            </a:extLst>
          </p:cNvPr>
          <p:cNvSpPr/>
          <p:nvPr/>
        </p:nvSpPr>
        <p:spPr>
          <a:xfrm rot="21444620">
            <a:off x="836976" y="5696151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59" name="Freeform 23">
            <a:extLst>
              <a:ext uri="{FF2B5EF4-FFF2-40B4-BE49-F238E27FC236}">
                <a16:creationId xmlns:a16="http://schemas.microsoft.com/office/drawing/2014/main" id="{45985536-A400-488E-AB82-BDDD64900A22}"/>
              </a:ext>
            </a:extLst>
          </p:cNvPr>
          <p:cNvSpPr/>
          <p:nvPr/>
        </p:nvSpPr>
        <p:spPr>
          <a:xfrm rot="1009783" flipH="1">
            <a:off x="4096774" y="2446334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60" name="Freeform 24">
            <a:extLst>
              <a:ext uri="{FF2B5EF4-FFF2-40B4-BE49-F238E27FC236}">
                <a16:creationId xmlns:a16="http://schemas.microsoft.com/office/drawing/2014/main" id="{5B48D50E-FE39-4557-9644-52B262AC4BC7}"/>
              </a:ext>
            </a:extLst>
          </p:cNvPr>
          <p:cNvSpPr/>
          <p:nvPr/>
        </p:nvSpPr>
        <p:spPr>
          <a:xfrm rot="21354173">
            <a:off x="2560413" y="1127254"/>
            <a:ext cx="1211470" cy="1231481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70685" y="4224259"/>
            <a:ext cx="1119778" cy="1180072"/>
          </a:xfrm>
          <a:custGeom>
            <a:avLst/>
            <a:gdLst/>
            <a:ahLst/>
            <a:cxnLst/>
            <a:rect l="l" t="t" r="r" b="b"/>
            <a:pathLst>
              <a:path w="1119778" h="1180072">
                <a:moveTo>
                  <a:pt x="0" y="0"/>
                </a:moveTo>
                <a:lnTo>
                  <a:pt x="1119778" y="0"/>
                </a:lnTo>
                <a:lnTo>
                  <a:pt x="1119778" y="1180072"/>
                </a:lnTo>
                <a:lnTo>
                  <a:pt x="0" y="11800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846" r="-69030" b="-11190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801399" y="1095635"/>
            <a:ext cx="1214652" cy="1066828"/>
          </a:xfrm>
          <a:custGeom>
            <a:avLst/>
            <a:gdLst/>
            <a:ahLst/>
            <a:cxnLst/>
            <a:rect l="l" t="t" r="r" b="b"/>
            <a:pathLst>
              <a:path w="1265532" h="1066828">
                <a:moveTo>
                  <a:pt x="0" y="0"/>
                </a:moveTo>
                <a:lnTo>
                  <a:pt x="1265532" y="0"/>
                </a:lnTo>
                <a:lnTo>
                  <a:pt x="1265532" y="1066828"/>
                </a:lnTo>
                <a:lnTo>
                  <a:pt x="0" y="1066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245" r="-20930" b="-23823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9288957" y="6564630"/>
            <a:ext cx="400829" cy="679371"/>
          </a:xfrm>
          <a:custGeom>
            <a:avLst/>
            <a:gdLst/>
            <a:ahLst/>
            <a:cxnLst/>
            <a:rect l="l" t="t" r="r" b="b"/>
            <a:pathLst>
              <a:path w="400829" h="679371">
                <a:moveTo>
                  <a:pt x="0" y="0"/>
                </a:moveTo>
                <a:lnTo>
                  <a:pt x="400829" y="0"/>
                </a:lnTo>
                <a:lnTo>
                  <a:pt x="400829" y="679371"/>
                </a:lnTo>
                <a:lnTo>
                  <a:pt x="0" y="6793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64220F97-5004-45FD-A7FE-F2A2E83F86B9}"/>
              </a:ext>
            </a:extLst>
          </p:cNvPr>
          <p:cNvSpPr/>
          <p:nvPr/>
        </p:nvSpPr>
        <p:spPr>
          <a:xfrm>
            <a:off x="760522" y="952984"/>
            <a:ext cx="1350153" cy="1471556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2" name="Freeform 4">
            <a:extLst>
              <a:ext uri="{FF2B5EF4-FFF2-40B4-BE49-F238E27FC236}">
                <a16:creationId xmlns:a16="http://schemas.microsoft.com/office/drawing/2014/main" id="{5674E1A9-1264-418E-91CB-928D4515E457}"/>
              </a:ext>
            </a:extLst>
          </p:cNvPr>
          <p:cNvSpPr/>
          <p:nvPr/>
        </p:nvSpPr>
        <p:spPr>
          <a:xfrm>
            <a:off x="4160035" y="4016461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0A1B6D99-B989-40C0-A9FE-8BEACAF0A4EC}"/>
              </a:ext>
            </a:extLst>
          </p:cNvPr>
          <p:cNvSpPr/>
          <p:nvPr/>
        </p:nvSpPr>
        <p:spPr>
          <a:xfrm rot="5052044">
            <a:off x="533400" y="2478006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F6929EBD-6FDE-4670-8BB2-9AAAB191B29D}"/>
              </a:ext>
            </a:extLst>
          </p:cNvPr>
          <p:cNvSpPr/>
          <p:nvPr/>
        </p:nvSpPr>
        <p:spPr>
          <a:xfrm flipH="1">
            <a:off x="2588456" y="2515839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65595EFC-7445-46E7-8D85-1ECAB24DBDB1}"/>
              </a:ext>
            </a:extLst>
          </p:cNvPr>
          <p:cNvSpPr/>
          <p:nvPr/>
        </p:nvSpPr>
        <p:spPr>
          <a:xfrm>
            <a:off x="7480473" y="2552766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5F39D471-D035-40FE-A41F-7A786C8F797B}"/>
              </a:ext>
            </a:extLst>
          </p:cNvPr>
          <p:cNvSpPr/>
          <p:nvPr/>
        </p:nvSpPr>
        <p:spPr>
          <a:xfrm>
            <a:off x="5905391" y="5749350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7" name="Freeform 10">
            <a:extLst>
              <a:ext uri="{FF2B5EF4-FFF2-40B4-BE49-F238E27FC236}">
                <a16:creationId xmlns:a16="http://schemas.microsoft.com/office/drawing/2014/main" id="{7BDB1DD4-F624-47BC-89C5-DD05973F3DC1}"/>
              </a:ext>
            </a:extLst>
          </p:cNvPr>
          <p:cNvSpPr/>
          <p:nvPr/>
        </p:nvSpPr>
        <p:spPr>
          <a:xfrm rot="491163">
            <a:off x="7605035" y="1031705"/>
            <a:ext cx="1195006" cy="1338587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48" name="Freeform 11">
            <a:extLst>
              <a:ext uri="{FF2B5EF4-FFF2-40B4-BE49-F238E27FC236}">
                <a16:creationId xmlns:a16="http://schemas.microsoft.com/office/drawing/2014/main" id="{E3C72F21-3946-457D-9C55-BB5FAE575F34}"/>
              </a:ext>
            </a:extLst>
          </p:cNvPr>
          <p:cNvSpPr/>
          <p:nvPr/>
        </p:nvSpPr>
        <p:spPr>
          <a:xfrm>
            <a:off x="813367" y="4108278"/>
            <a:ext cx="1215364" cy="1312134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AAC525A4-16F4-4B2F-968A-2D353B199789}"/>
              </a:ext>
            </a:extLst>
          </p:cNvPr>
          <p:cNvSpPr/>
          <p:nvPr/>
        </p:nvSpPr>
        <p:spPr>
          <a:xfrm>
            <a:off x="725642" y="5738653"/>
            <a:ext cx="1216039" cy="1229875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6F32972D-DDD3-472F-85C4-A1157F5EF658}"/>
              </a:ext>
            </a:extLst>
          </p:cNvPr>
          <p:cNvSpPr/>
          <p:nvPr/>
        </p:nvSpPr>
        <p:spPr>
          <a:xfrm rot="20053595">
            <a:off x="2336589" y="1051841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EE778F2A-E24D-42BC-AE03-1C14A496BF96}"/>
              </a:ext>
            </a:extLst>
          </p:cNvPr>
          <p:cNvSpPr/>
          <p:nvPr/>
        </p:nvSpPr>
        <p:spPr>
          <a:xfrm rot="280143">
            <a:off x="2619321" y="4173177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2" name="Freeform 15">
            <a:extLst>
              <a:ext uri="{FF2B5EF4-FFF2-40B4-BE49-F238E27FC236}">
                <a16:creationId xmlns:a16="http://schemas.microsoft.com/office/drawing/2014/main" id="{7103589B-3B22-489A-85D8-F28F90F73D0F}"/>
              </a:ext>
            </a:extLst>
          </p:cNvPr>
          <p:cNvSpPr/>
          <p:nvPr/>
        </p:nvSpPr>
        <p:spPr>
          <a:xfrm rot="21300919">
            <a:off x="2588456" y="5570567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01B966B9-3109-4A72-8F7B-F46341F7584A}"/>
              </a:ext>
            </a:extLst>
          </p:cNvPr>
          <p:cNvSpPr/>
          <p:nvPr/>
        </p:nvSpPr>
        <p:spPr>
          <a:xfrm>
            <a:off x="5814910" y="2603931"/>
            <a:ext cx="1201141" cy="1205663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id="{B0B401D2-1BE6-4ECF-9BDC-933506D02212}"/>
              </a:ext>
            </a:extLst>
          </p:cNvPr>
          <p:cNvSpPr/>
          <p:nvPr/>
        </p:nvSpPr>
        <p:spPr>
          <a:xfrm>
            <a:off x="4162245" y="1052279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20635CB2-EC84-4CC9-8696-D203BC78B215}"/>
              </a:ext>
            </a:extLst>
          </p:cNvPr>
          <p:cNvSpPr/>
          <p:nvPr/>
        </p:nvSpPr>
        <p:spPr>
          <a:xfrm>
            <a:off x="4298735" y="5636842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6" name="Freeform 20">
            <a:extLst>
              <a:ext uri="{FF2B5EF4-FFF2-40B4-BE49-F238E27FC236}">
                <a16:creationId xmlns:a16="http://schemas.microsoft.com/office/drawing/2014/main" id="{B599D9F3-714C-43FF-824D-07683346673D}"/>
              </a:ext>
            </a:extLst>
          </p:cNvPr>
          <p:cNvSpPr/>
          <p:nvPr/>
        </p:nvSpPr>
        <p:spPr>
          <a:xfrm rot="123465">
            <a:off x="5872617" y="4173964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57" name="Freeform 21">
            <a:extLst>
              <a:ext uri="{FF2B5EF4-FFF2-40B4-BE49-F238E27FC236}">
                <a16:creationId xmlns:a16="http://schemas.microsoft.com/office/drawing/2014/main" id="{63CB0EC1-35ED-4370-8644-DDB4EF9897EE}"/>
              </a:ext>
            </a:extLst>
          </p:cNvPr>
          <p:cNvSpPr/>
          <p:nvPr/>
        </p:nvSpPr>
        <p:spPr>
          <a:xfrm flipH="1">
            <a:off x="7590111" y="3970274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58" name="Freeform 22">
            <a:extLst>
              <a:ext uri="{FF2B5EF4-FFF2-40B4-BE49-F238E27FC236}">
                <a16:creationId xmlns:a16="http://schemas.microsoft.com/office/drawing/2014/main" id="{BE5D4AFC-7319-4F22-A7B3-211B4AA824F7}"/>
              </a:ext>
            </a:extLst>
          </p:cNvPr>
          <p:cNvSpPr/>
          <p:nvPr/>
        </p:nvSpPr>
        <p:spPr>
          <a:xfrm>
            <a:off x="7601447" y="5749350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59" name="Freeform 23">
            <a:extLst>
              <a:ext uri="{FF2B5EF4-FFF2-40B4-BE49-F238E27FC236}">
                <a16:creationId xmlns:a16="http://schemas.microsoft.com/office/drawing/2014/main" id="{56BA39F5-EDC1-4BCB-AE2F-A1BD30A8AAD0}"/>
              </a:ext>
            </a:extLst>
          </p:cNvPr>
          <p:cNvSpPr/>
          <p:nvPr/>
        </p:nvSpPr>
        <p:spPr>
          <a:xfrm rot="927493" flipH="1">
            <a:off x="4070365" y="2440300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60" name="Freeform 24">
            <a:extLst>
              <a:ext uri="{FF2B5EF4-FFF2-40B4-BE49-F238E27FC236}">
                <a16:creationId xmlns:a16="http://schemas.microsoft.com/office/drawing/2014/main" id="{DE8193B1-5758-4E59-AFCE-5D96D63F36F1}"/>
              </a:ext>
            </a:extLst>
          </p:cNvPr>
          <p:cNvSpPr/>
          <p:nvPr/>
        </p:nvSpPr>
        <p:spPr>
          <a:xfrm>
            <a:off x="5759914" y="1043371"/>
            <a:ext cx="1278146" cy="1303042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17" name="Freeform 17"/>
          <p:cNvSpPr/>
          <p:nvPr/>
        </p:nvSpPr>
        <p:spPr>
          <a:xfrm rot="-216614">
            <a:off x="6010264" y="5802422"/>
            <a:ext cx="1234776" cy="1212702"/>
          </a:xfrm>
          <a:custGeom>
            <a:avLst/>
            <a:gdLst/>
            <a:ahLst/>
            <a:cxnLst/>
            <a:rect l="l" t="t" r="r" b="b"/>
            <a:pathLst>
              <a:path w="1234776" h="1212702">
                <a:moveTo>
                  <a:pt x="0" y="0"/>
                </a:moveTo>
                <a:lnTo>
                  <a:pt x="1234777" y="0"/>
                </a:lnTo>
                <a:lnTo>
                  <a:pt x="1234777" y="1212702"/>
                </a:lnTo>
                <a:lnTo>
                  <a:pt x="0" y="12127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576" t="-18206" r="-40672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249719" y="2609743"/>
            <a:ext cx="1149609" cy="1203938"/>
          </a:xfrm>
          <a:custGeom>
            <a:avLst/>
            <a:gdLst/>
            <a:ahLst/>
            <a:cxnLst/>
            <a:rect l="l" t="t" r="r" b="b"/>
            <a:pathLst>
              <a:path w="1149609" h="1203938">
                <a:moveTo>
                  <a:pt x="0" y="0"/>
                </a:moveTo>
                <a:lnTo>
                  <a:pt x="1149609" y="0"/>
                </a:lnTo>
                <a:lnTo>
                  <a:pt x="1149609" y="1203939"/>
                </a:lnTo>
                <a:lnTo>
                  <a:pt x="0" y="120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865" t="-3596" r="-36975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9212757" y="6583680"/>
            <a:ext cx="494051" cy="680277"/>
          </a:xfrm>
          <a:custGeom>
            <a:avLst/>
            <a:gdLst/>
            <a:ahLst/>
            <a:cxnLst/>
            <a:rect l="l" t="t" r="r" b="b"/>
            <a:pathLst>
              <a:path w="494051" h="680277">
                <a:moveTo>
                  <a:pt x="0" y="0"/>
                </a:moveTo>
                <a:lnTo>
                  <a:pt x="494051" y="0"/>
                </a:lnTo>
                <a:lnTo>
                  <a:pt x="494051" y="680277"/>
                </a:lnTo>
                <a:lnTo>
                  <a:pt x="0" y="680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12FE30F1-978C-4430-A42C-F9CF56DCD8F5}"/>
              </a:ext>
            </a:extLst>
          </p:cNvPr>
          <p:cNvSpPr/>
          <p:nvPr/>
        </p:nvSpPr>
        <p:spPr>
          <a:xfrm>
            <a:off x="4305681" y="974971"/>
            <a:ext cx="1350153" cy="1471556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2" name="Freeform 4">
            <a:extLst>
              <a:ext uri="{FF2B5EF4-FFF2-40B4-BE49-F238E27FC236}">
                <a16:creationId xmlns:a16="http://schemas.microsoft.com/office/drawing/2014/main" id="{37D78D0E-1898-4B43-ACC1-A462AB84680E}"/>
              </a:ext>
            </a:extLst>
          </p:cNvPr>
          <p:cNvSpPr/>
          <p:nvPr/>
        </p:nvSpPr>
        <p:spPr>
          <a:xfrm>
            <a:off x="2496067" y="4108278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35277516-E442-4A77-AB2D-F9400E7DA8E5}"/>
              </a:ext>
            </a:extLst>
          </p:cNvPr>
          <p:cNvSpPr/>
          <p:nvPr/>
        </p:nvSpPr>
        <p:spPr>
          <a:xfrm>
            <a:off x="7298564" y="2475220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25E7CF8D-4646-4735-9CFD-BACCB3CDCAD1}"/>
              </a:ext>
            </a:extLst>
          </p:cNvPr>
          <p:cNvSpPr/>
          <p:nvPr/>
        </p:nvSpPr>
        <p:spPr>
          <a:xfrm>
            <a:off x="4235537" y="2325606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6D408349-FE96-4D6C-AEF0-E79C02BF6004}"/>
              </a:ext>
            </a:extLst>
          </p:cNvPr>
          <p:cNvSpPr/>
          <p:nvPr/>
        </p:nvSpPr>
        <p:spPr>
          <a:xfrm>
            <a:off x="774335" y="2591660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6F80F4F0-DE37-4229-A60C-98EC9C62132F}"/>
              </a:ext>
            </a:extLst>
          </p:cNvPr>
          <p:cNvSpPr/>
          <p:nvPr/>
        </p:nvSpPr>
        <p:spPr>
          <a:xfrm rot="21406075">
            <a:off x="5953075" y="5748279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7" name="Freeform 10">
            <a:extLst>
              <a:ext uri="{FF2B5EF4-FFF2-40B4-BE49-F238E27FC236}">
                <a16:creationId xmlns:a16="http://schemas.microsoft.com/office/drawing/2014/main" id="{FEE4F183-1370-42F9-8E32-8E3DD369F2B8}"/>
              </a:ext>
            </a:extLst>
          </p:cNvPr>
          <p:cNvSpPr/>
          <p:nvPr/>
        </p:nvSpPr>
        <p:spPr>
          <a:xfrm>
            <a:off x="7601447" y="1033529"/>
            <a:ext cx="1210531" cy="1308558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48" name="Freeform 11">
            <a:extLst>
              <a:ext uri="{FF2B5EF4-FFF2-40B4-BE49-F238E27FC236}">
                <a16:creationId xmlns:a16="http://schemas.microsoft.com/office/drawing/2014/main" id="{4B726B2F-2616-4C49-ACD6-C6F71F3762BB}"/>
              </a:ext>
            </a:extLst>
          </p:cNvPr>
          <p:cNvSpPr/>
          <p:nvPr/>
        </p:nvSpPr>
        <p:spPr>
          <a:xfrm rot="241044">
            <a:off x="5895342" y="4101226"/>
            <a:ext cx="1215364" cy="1312134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7CACB8C6-B913-4555-8013-BFC53D0AF3C3}"/>
              </a:ext>
            </a:extLst>
          </p:cNvPr>
          <p:cNvSpPr/>
          <p:nvPr/>
        </p:nvSpPr>
        <p:spPr>
          <a:xfrm rot="11404954">
            <a:off x="725642" y="5738653"/>
            <a:ext cx="1216039" cy="1229875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6DD97584-9D26-44F7-9220-9D95ACB1EF0E}"/>
              </a:ext>
            </a:extLst>
          </p:cNvPr>
          <p:cNvSpPr/>
          <p:nvPr/>
        </p:nvSpPr>
        <p:spPr>
          <a:xfrm rot="20303816">
            <a:off x="5780342" y="965877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0F3D0CA2-2FE4-4C9A-BB05-175F73DADA60}"/>
              </a:ext>
            </a:extLst>
          </p:cNvPr>
          <p:cNvSpPr/>
          <p:nvPr/>
        </p:nvSpPr>
        <p:spPr>
          <a:xfrm rot="280143">
            <a:off x="4285513" y="4108278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2" name="Freeform 15">
            <a:extLst>
              <a:ext uri="{FF2B5EF4-FFF2-40B4-BE49-F238E27FC236}">
                <a16:creationId xmlns:a16="http://schemas.microsoft.com/office/drawing/2014/main" id="{0782CF58-E625-4977-8E04-DB5AD4967E6A}"/>
              </a:ext>
            </a:extLst>
          </p:cNvPr>
          <p:cNvSpPr/>
          <p:nvPr/>
        </p:nvSpPr>
        <p:spPr>
          <a:xfrm>
            <a:off x="2556237" y="5490276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CA6892F8-D244-4947-BDC4-789C266C6E20}"/>
              </a:ext>
            </a:extLst>
          </p:cNvPr>
          <p:cNvSpPr/>
          <p:nvPr/>
        </p:nvSpPr>
        <p:spPr>
          <a:xfrm>
            <a:off x="5814910" y="2603931"/>
            <a:ext cx="1201141" cy="1205663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id="{131B696A-A846-4389-B1AE-5828844A108D}"/>
              </a:ext>
            </a:extLst>
          </p:cNvPr>
          <p:cNvSpPr/>
          <p:nvPr/>
        </p:nvSpPr>
        <p:spPr>
          <a:xfrm>
            <a:off x="823337" y="1070370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2F67524A-F42E-469C-A3AE-B0C611F354DC}"/>
              </a:ext>
            </a:extLst>
          </p:cNvPr>
          <p:cNvSpPr/>
          <p:nvPr/>
        </p:nvSpPr>
        <p:spPr>
          <a:xfrm>
            <a:off x="4298735" y="5636842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6" name="Freeform 20">
            <a:extLst>
              <a:ext uri="{FF2B5EF4-FFF2-40B4-BE49-F238E27FC236}">
                <a16:creationId xmlns:a16="http://schemas.microsoft.com/office/drawing/2014/main" id="{C3DA5B07-DA81-47B0-9EE7-2C99867406EB}"/>
              </a:ext>
            </a:extLst>
          </p:cNvPr>
          <p:cNvSpPr/>
          <p:nvPr/>
        </p:nvSpPr>
        <p:spPr>
          <a:xfrm rot="123465">
            <a:off x="832219" y="4213082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57" name="Freeform 21">
            <a:extLst>
              <a:ext uri="{FF2B5EF4-FFF2-40B4-BE49-F238E27FC236}">
                <a16:creationId xmlns:a16="http://schemas.microsoft.com/office/drawing/2014/main" id="{A8E61AF9-70A6-4522-8F66-57E76302C280}"/>
              </a:ext>
            </a:extLst>
          </p:cNvPr>
          <p:cNvSpPr/>
          <p:nvPr/>
        </p:nvSpPr>
        <p:spPr>
          <a:xfrm flipH="1">
            <a:off x="7590111" y="3970274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58" name="Freeform 22">
            <a:extLst>
              <a:ext uri="{FF2B5EF4-FFF2-40B4-BE49-F238E27FC236}">
                <a16:creationId xmlns:a16="http://schemas.microsoft.com/office/drawing/2014/main" id="{460DA16B-3C17-4A66-BD01-4D94C66DFA48}"/>
              </a:ext>
            </a:extLst>
          </p:cNvPr>
          <p:cNvSpPr/>
          <p:nvPr/>
        </p:nvSpPr>
        <p:spPr>
          <a:xfrm>
            <a:off x="7601447" y="5749350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59" name="Freeform 23">
            <a:extLst>
              <a:ext uri="{FF2B5EF4-FFF2-40B4-BE49-F238E27FC236}">
                <a16:creationId xmlns:a16="http://schemas.microsoft.com/office/drawing/2014/main" id="{A04FD6F0-C8A6-4CBA-ACE1-59A4AB437C8D}"/>
              </a:ext>
            </a:extLst>
          </p:cNvPr>
          <p:cNvSpPr/>
          <p:nvPr/>
        </p:nvSpPr>
        <p:spPr>
          <a:xfrm rot="927493" flipH="1">
            <a:off x="2450283" y="2490534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60" name="Freeform 24">
            <a:extLst>
              <a:ext uri="{FF2B5EF4-FFF2-40B4-BE49-F238E27FC236}">
                <a16:creationId xmlns:a16="http://schemas.microsoft.com/office/drawing/2014/main" id="{EAEC73DA-257F-41A7-B62F-C8BAF116A8BA}"/>
              </a:ext>
            </a:extLst>
          </p:cNvPr>
          <p:cNvSpPr/>
          <p:nvPr/>
        </p:nvSpPr>
        <p:spPr>
          <a:xfrm rot="21509553">
            <a:off x="2483019" y="1127254"/>
            <a:ext cx="1211470" cy="1231481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86098" y="1360079"/>
            <a:ext cx="7229540" cy="1961013"/>
          </a:xfrm>
          <a:custGeom>
            <a:avLst/>
            <a:gdLst/>
            <a:ahLst/>
            <a:cxnLst/>
            <a:rect l="l" t="t" r="r" b="b"/>
            <a:pathLst>
              <a:path w="7229540" h="1961013">
                <a:moveTo>
                  <a:pt x="0" y="0"/>
                </a:moveTo>
                <a:lnTo>
                  <a:pt x="7229540" y="0"/>
                </a:lnTo>
                <a:lnTo>
                  <a:pt x="7229540" y="1961012"/>
                </a:lnTo>
                <a:lnTo>
                  <a:pt x="0" y="1961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341" b="-28341"/>
            </a:stretch>
          </a:blipFill>
        </p:spPr>
      </p:sp>
      <p:sp>
        <p:nvSpPr>
          <p:cNvPr id="4" name="Freeform 4"/>
          <p:cNvSpPr/>
          <p:nvPr/>
        </p:nvSpPr>
        <p:spPr>
          <a:xfrm rot="293211">
            <a:off x="1157056" y="2925124"/>
            <a:ext cx="3048000" cy="2926080"/>
          </a:xfrm>
          <a:custGeom>
            <a:avLst/>
            <a:gdLst/>
            <a:ahLst/>
            <a:cxnLst/>
            <a:rect l="l" t="t" r="r" b="b"/>
            <a:pathLst>
              <a:path w="3048000" h="2926080">
                <a:moveTo>
                  <a:pt x="0" y="0"/>
                </a:moveTo>
                <a:lnTo>
                  <a:pt x="3048000" y="0"/>
                </a:lnTo>
                <a:lnTo>
                  <a:pt x="304800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2083">
            <a:off x="5311697" y="3630872"/>
            <a:ext cx="2252818" cy="2603046"/>
          </a:xfrm>
          <a:custGeom>
            <a:avLst/>
            <a:gdLst/>
            <a:ahLst/>
            <a:cxnLst/>
            <a:rect l="l" t="t" r="r" b="b"/>
            <a:pathLst>
              <a:path w="2252818" h="2603046">
                <a:moveTo>
                  <a:pt x="0" y="0"/>
                </a:moveTo>
                <a:lnTo>
                  <a:pt x="2252818" y="0"/>
                </a:lnTo>
                <a:lnTo>
                  <a:pt x="2252818" y="2603047"/>
                </a:lnTo>
                <a:lnTo>
                  <a:pt x="0" y="26030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66253" y="1756730"/>
            <a:ext cx="4069230" cy="10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74"/>
              </a:lnSpc>
            </a:pPr>
            <a:r>
              <a:rPr lang="en-US" sz="6124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Bonus Round</a:t>
            </a:r>
          </a:p>
        </p:txBody>
      </p:sp>
      <p:sp>
        <p:nvSpPr>
          <p:cNvPr id="7" name="TextBox 7"/>
          <p:cNvSpPr txBox="1"/>
          <p:nvPr/>
        </p:nvSpPr>
        <p:spPr>
          <a:xfrm rot="331395">
            <a:off x="1922295" y="4052746"/>
            <a:ext cx="1512939" cy="999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5"/>
              </a:lnSpc>
            </a:pPr>
            <a:r>
              <a:rPr lang="en-US" sz="3697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Double points!</a:t>
            </a:r>
          </a:p>
        </p:txBody>
      </p:sp>
      <p:sp>
        <p:nvSpPr>
          <p:cNvPr id="8" name="TextBox 8"/>
          <p:cNvSpPr txBox="1"/>
          <p:nvPr/>
        </p:nvSpPr>
        <p:spPr>
          <a:xfrm rot="-235635">
            <a:off x="5611001" y="4341118"/>
            <a:ext cx="1652251" cy="1154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600" u="sng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one </a:t>
            </a:r>
            <a:r>
              <a:rPr lang="en-US" sz="360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picture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3010" y="9728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34863" y="4226745"/>
            <a:ext cx="1171696" cy="1141900"/>
          </a:xfrm>
          <a:custGeom>
            <a:avLst/>
            <a:gdLst/>
            <a:ahLst/>
            <a:cxnLst/>
            <a:rect l="l" t="t" r="r" b="b"/>
            <a:pathLst>
              <a:path w="1171696" h="1141900">
                <a:moveTo>
                  <a:pt x="0" y="0"/>
                </a:moveTo>
                <a:lnTo>
                  <a:pt x="1171696" y="0"/>
                </a:lnTo>
                <a:lnTo>
                  <a:pt x="1171696" y="1141900"/>
                </a:lnTo>
                <a:lnTo>
                  <a:pt x="0" y="114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81" r="-13463" b="-1881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TextBox 2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TextBox 32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TextBox 35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39" name="Freeform 39"/>
          <p:cNvSpPr/>
          <p:nvPr/>
        </p:nvSpPr>
        <p:spPr>
          <a:xfrm>
            <a:off x="9288957" y="6564630"/>
            <a:ext cx="400829" cy="679371"/>
          </a:xfrm>
          <a:custGeom>
            <a:avLst/>
            <a:gdLst/>
            <a:ahLst/>
            <a:cxnLst/>
            <a:rect l="l" t="t" r="r" b="b"/>
            <a:pathLst>
              <a:path w="400829" h="679371">
                <a:moveTo>
                  <a:pt x="0" y="0"/>
                </a:moveTo>
                <a:lnTo>
                  <a:pt x="400829" y="0"/>
                </a:lnTo>
                <a:lnTo>
                  <a:pt x="400829" y="679371"/>
                </a:lnTo>
                <a:lnTo>
                  <a:pt x="0" y="6793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3">
            <a:extLst>
              <a:ext uri="{FF2B5EF4-FFF2-40B4-BE49-F238E27FC236}">
                <a16:creationId xmlns:a16="http://schemas.microsoft.com/office/drawing/2014/main" id="{26F81253-4273-48A9-AEF3-1C58DE73B37E}"/>
              </a:ext>
            </a:extLst>
          </p:cNvPr>
          <p:cNvSpPr/>
          <p:nvPr/>
        </p:nvSpPr>
        <p:spPr>
          <a:xfrm>
            <a:off x="760522" y="952984"/>
            <a:ext cx="1350153" cy="1471556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41" name="Freeform 4">
            <a:extLst>
              <a:ext uri="{FF2B5EF4-FFF2-40B4-BE49-F238E27FC236}">
                <a16:creationId xmlns:a16="http://schemas.microsoft.com/office/drawing/2014/main" id="{E171F138-BF57-4032-82B2-34F004E1C681}"/>
              </a:ext>
            </a:extLst>
          </p:cNvPr>
          <p:cNvSpPr/>
          <p:nvPr/>
        </p:nvSpPr>
        <p:spPr>
          <a:xfrm>
            <a:off x="2496067" y="4108278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2" name="Freeform 6">
            <a:extLst>
              <a:ext uri="{FF2B5EF4-FFF2-40B4-BE49-F238E27FC236}">
                <a16:creationId xmlns:a16="http://schemas.microsoft.com/office/drawing/2014/main" id="{11A4BDF5-97AB-4229-9A6D-9DEFA673F170}"/>
              </a:ext>
            </a:extLst>
          </p:cNvPr>
          <p:cNvSpPr/>
          <p:nvPr/>
        </p:nvSpPr>
        <p:spPr>
          <a:xfrm>
            <a:off x="533400" y="2478006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7">
            <a:extLst>
              <a:ext uri="{FF2B5EF4-FFF2-40B4-BE49-F238E27FC236}">
                <a16:creationId xmlns:a16="http://schemas.microsoft.com/office/drawing/2014/main" id="{649A629C-934C-411E-AD83-157F02A843B9}"/>
              </a:ext>
            </a:extLst>
          </p:cNvPr>
          <p:cNvSpPr/>
          <p:nvPr/>
        </p:nvSpPr>
        <p:spPr>
          <a:xfrm>
            <a:off x="5937224" y="2478006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4" name="Freeform 8">
            <a:extLst>
              <a:ext uri="{FF2B5EF4-FFF2-40B4-BE49-F238E27FC236}">
                <a16:creationId xmlns:a16="http://schemas.microsoft.com/office/drawing/2014/main" id="{ABFE7F2E-F210-4045-9F3B-6B0E17F44D4C}"/>
              </a:ext>
            </a:extLst>
          </p:cNvPr>
          <p:cNvSpPr/>
          <p:nvPr/>
        </p:nvSpPr>
        <p:spPr>
          <a:xfrm>
            <a:off x="7454562" y="2603931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DB8E3B73-2160-4B7B-B95F-F2EDC30D8416}"/>
              </a:ext>
            </a:extLst>
          </p:cNvPr>
          <p:cNvSpPr/>
          <p:nvPr/>
        </p:nvSpPr>
        <p:spPr>
          <a:xfrm>
            <a:off x="4303963" y="5758461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6" name="Freeform 10">
            <a:extLst>
              <a:ext uri="{FF2B5EF4-FFF2-40B4-BE49-F238E27FC236}">
                <a16:creationId xmlns:a16="http://schemas.microsoft.com/office/drawing/2014/main" id="{644DEC94-822E-4269-ACA8-ECA272485858}"/>
              </a:ext>
            </a:extLst>
          </p:cNvPr>
          <p:cNvSpPr/>
          <p:nvPr/>
        </p:nvSpPr>
        <p:spPr>
          <a:xfrm>
            <a:off x="5885941" y="1111532"/>
            <a:ext cx="1130110" cy="1236782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7" name="Freeform 11">
            <a:extLst>
              <a:ext uri="{FF2B5EF4-FFF2-40B4-BE49-F238E27FC236}">
                <a16:creationId xmlns:a16="http://schemas.microsoft.com/office/drawing/2014/main" id="{B82394D6-A271-4595-B18F-398594AD5A07}"/>
              </a:ext>
            </a:extLst>
          </p:cNvPr>
          <p:cNvSpPr/>
          <p:nvPr/>
        </p:nvSpPr>
        <p:spPr>
          <a:xfrm rot="21338092">
            <a:off x="7588416" y="4047179"/>
            <a:ext cx="1317611" cy="1394977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48" name="Freeform 12">
            <a:extLst>
              <a:ext uri="{FF2B5EF4-FFF2-40B4-BE49-F238E27FC236}">
                <a16:creationId xmlns:a16="http://schemas.microsoft.com/office/drawing/2014/main" id="{0DDD5A17-522C-447A-82A9-3DCD243DFBEF}"/>
              </a:ext>
            </a:extLst>
          </p:cNvPr>
          <p:cNvSpPr/>
          <p:nvPr/>
        </p:nvSpPr>
        <p:spPr>
          <a:xfrm rot="11004720">
            <a:off x="2578581" y="5812160"/>
            <a:ext cx="1216039" cy="1229875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9" name="Freeform 13">
            <a:extLst>
              <a:ext uri="{FF2B5EF4-FFF2-40B4-BE49-F238E27FC236}">
                <a16:creationId xmlns:a16="http://schemas.microsoft.com/office/drawing/2014/main" id="{D7CE568F-72B3-47CD-96C6-A33AE75E507F}"/>
              </a:ext>
            </a:extLst>
          </p:cNvPr>
          <p:cNvSpPr/>
          <p:nvPr/>
        </p:nvSpPr>
        <p:spPr>
          <a:xfrm rot="21152436">
            <a:off x="3997943" y="978949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80FA64DA-20ED-4ACD-8DA2-7AC401EB4188}"/>
              </a:ext>
            </a:extLst>
          </p:cNvPr>
          <p:cNvSpPr/>
          <p:nvPr/>
        </p:nvSpPr>
        <p:spPr>
          <a:xfrm rot="21364443">
            <a:off x="5937812" y="4088253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51" name="Freeform 15">
            <a:extLst>
              <a:ext uri="{FF2B5EF4-FFF2-40B4-BE49-F238E27FC236}">
                <a16:creationId xmlns:a16="http://schemas.microsoft.com/office/drawing/2014/main" id="{AF2312FF-E00B-42AD-8B45-9570B6A33D0B}"/>
              </a:ext>
            </a:extLst>
          </p:cNvPr>
          <p:cNvSpPr/>
          <p:nvPr/>
        </p:nvSpPr>
        <p:spPr>
          <a:xfrm>
            <a:off x="782463" y="5554956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2" name="Freeform 16">
            <a:extLst>
              <a:ext uri="{FF2B5EF4-FFF2-40B4-BE49-F238E27FC236}">
                <a16:creationId xmlns:a16="http://schemas.microsoft.com/office/drawing/2014/main" id="{B8E1E4CD-78CA-45D8-9336-06A47DE27028}"/>
              </a:ext>
            </a:extLst>
          </p:cNvPr>
          <p:cNvSpPr/>
          <p:nvPr/>
        </p:nvSpPr>
        <p:spPr>
          <a:xfrm>
            <a:off x="2564977" y="2656611"/>
            <a:ext cx="1201141" cy="1205663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53" name="Freeform 17">
            <a:extLst>
              <a:ext uri="{FF2B5EF4-FFF2-40B4-BE49-F238E27FC236}">
                <a16:creationId xmlns:a16="http://schemas.microsoft.com/office/drawing/2014/main" id="{21032FFB-591E-4CCB-93CC-252FBDCFA237}"/>
              </a:ext>
            </a:extLst>
          </p:cNvPr>
          <p:cNvSpPr/>
          <p:nvPr/>
        </p:nvSpPr>
        <p:spPr>
          <a:xfrm>
            <a:off x="7572389" y="1082349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4" name="Freeform 18">
            <a:extLst>
              <a:ext uri="{FF2B5EF4-FFF2-40B4-BE49-F238E27FC236}">
                <a16:creationId xmlns:a16="http://schemas.microsoft.com/office/drawing/2014/main" id="{FEE2DAE4-D037-4DE0-9284-76756F78ACE2}"/>
              </a:ext>
            </a:extLst>
          </p:cNvPr>
          <p:cNvSpPr/>
          <p:nvPr/>
        </p:nvSpPr>
        <p:spPr>
          <a:xfrm>
            <a:off x="5990649" y="5643635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55" name="Freeform 20">
            <a:extLst>
              <a:ext uri="{FF2B5EF4-FFF2-40B4-BE49-F238E27FC236}">
                <a16:creationId xmlns:a16="http://schemas.microsoft.com/office/drawing/2014/main" id="{16788B51-CF21-4D74-B725-5A74960A1DEE}"/>
              </a:ext>
            </a:extLst>
          </p:cNvPr>
          <p:cNvSpPr/>
          <p:nvPr/>
        </p:nvSpPr>
        <p:spPr>
          <a:xfrm rot="123465">
            <a:off x="4271190" y="4119881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6" name="Freeform 21">
            <a:extLst>
              <a:ext uri="{FF2B5EF4-FFF2-40B4-BE49-F238E27FC236}">
                <a16:creationId xmlns:a16="http://schemas.microsoft.com/office/drawing/2014/main" id="{20342ADE-E463-4587-B7AD-D6FA8B8CC74E}"/>
              </a:ext>
            </a:extLst>
          </p:cNvPr>
          <p:cNvSpPr/>
          <p:nvPr/>
        </p:nvSpPr>
        <p:spPr>
          <a:xfrm flipH="1">
            <a:off x="770378" y="3918798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57" name="Freeform 22">
            <a:extLst>
              <a:ext uri="{FF2B5EF4-FFF2-40B4-BE49-F238E27FC236}">
                <a16:creationId xmlns:a16="http://schemas.microsoft.com/office/drawing/2014/main" id="{5FBB795F-5763-4CAE-BAFF-ADA0C0DF9B92}"/>
              </a:ext>
            </a:extLst>
          </p:cNvPr>
          <p:cNvSpPr/>
          <p:nvPr/>
        </p:nvSpPr>
        <p:spPr>
          <a:xfrm>
            <a:off x="7601447" y="5749350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58" name="Freeform 23">
            <a:extLst>
              <a:ext uri="{FF2B5EF4-FFF2-40B4-BE49-F238E27FC236}">
                <a16:creationId xmlns:a16="http://schemas.microsoft.com/office/drawing/2014/main" id="{A64F4D6D-1DED-4660-A55B-913252FA8201}"/>
              </a:ext>
            </a:extLst>
          </p:cNvPr>
          <p:cNvSpPr/>
          <p:nvPr/>
        </p:nvSpPr>
        <p:spPr>
          <a:xfrm rot="927493" flipH="1">
            <a:off x="4096774" y="2446334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59" name="Freeform 24">
            <a:extLst>
              <a:ext uri="{FF2B5EF4-FFF2-40B4-BE49-F238E27FC236}">
                <a16:creationId xmlns:a16="http://schemas.microsoft.com/office/drawing/2014/main" id="{10E33D3D-A5B0-4D7F-9D82-ADDA14830E9D}"/>
              </a:ext>
            </a:extLst>
          </p:cNvPr>
          <p:cNvSpPr/>
          <p:nvPr/>
        </p:nvSpPr>
        <p:spPr>
          <a:xfrm rot="21509553">
            <a:off x="2560413" y="1127254"/>
            <a:ext cx="1211470" cy="1231481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285" r="-6285"/>
            </a:stretch>
          </a:blipFill>
        </p:spPr>
      </p:sp>
      <p:sp>
        <p:nvSpPr>
          <p:cNvPr id="17" name="Freeform 17"/>
          <p:cNvSpPr/>
          <p:nvPr/>
        </p:nvSpPr>
        <p:spPr>
          <a:xfrm rot="-79774">
            <a:off x="6019267" y="5766967"/>
            <a:ext cx="1233168" cy="1227592"/>
          </a:xfrm>
          <a:custGeom>
            <a:avLst/>
            <a:gdLst/>
            <a:ahLst/>
            <a:cxnLst/>
            <a:rect l="l" t="t" r="r" b="b"/>
            <a:pathLst>
              <a:path w="1233168" h="1227592">
                <a:moveTo>
                  <a:pt x="0" y="0"/>
                </a:moveTo>
                <a:lnTo>
                  <a:pt x="1233168" y="0"/>
                </a:lnTo>
                <a:lnTo>
                  <a:pt x="1233168" y="1227593"/>
                </a:lnTo>
                <a:lnTo>
                  <a:pt x="0" y="12275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974" t="-64860" b="-700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 dirty="0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9212757" y="6583680"/>
            <a:ext cx="494051" cy="680277"/>
          </a:xfrm>
          <a:custGeom>
            <a:avLst/>
            <a:gdLst/>
            <a:ahLst/>
            <a:cxnLst/>
            <a:rect l="l" t="t" r="r" b="b"/>
            <a:pathLst>
              <a:path w="494051" h="680277">
                <a:moveTo>
                  <a:pt x="0" y="0"/>
                </a:moveTo>
                <a:lnTo>
                  <a:pt x="494051" y="0"/>
                </a:lnTo>
                <a:lnTo>
                  <a:pt x="494051" y="680277"/>
                </a:lnTo>
                <a:lnTo>
                  <a:pt x="0" y="680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2BDF5C40-F9BA-4ED3-AEC0-EA50D5503F17}"/>
              </a:ext>
            </a:extLst>
          </p:cNvPr>
          <p:cNvSpPr/>
          <p:nvPr/>
        </p:nvSpPr>
        <p:spPr>
          <a:xfrm>
            <a:off x="833647" y="955428"/>
            <a:ext cx="1350153" cy="1471556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2" name="Freeform 4">
            <a:extLst>
              <a:ext uri="{FF2B5EF4-FFF2-40B4-BE49-F238E27FC236}">
                <a16:creationId xmlns:a16="http://schemas.microsoft.com/office/drawing/2014/main" id="{F1FDCADF-4703-48F8-B128-D0182CA596D2}"/>
              </a:ext>
            </a:extLst>
          </p:cNvPr>
          <p:cNvSpPr/>
          <p:nvPr/>
        </p:nvSpPr>
        <p:spPr>
          <a:xfrm>
            <a:off x="2491450" y="4086439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67E51E81-6D32-4A2B-8E7F-D3C58C59D5A5}"/>
              </a:ext>
            </a:extLst>
          </p:cNvPr>
          <p:cNvSpPr/>
          <p:nvPr/>
        </p:nvSpPr>
        <p:spPr>
          <a:xfrm>
            <a:off x="4042564" y="2436394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58618B23-847A-47F9-A235-6FF0AACBE556}"/>
              </a:ext>
            </a:extLst>
          </p:cNvPr>
          <p:cNvSpPr/>
          <p:nvPr/>
        </p:nvSpPr>
        <p:spPr>
          <a:xfrm>
            <a:off x="2567906" y="2377162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5264F915-49BE-4CFA-86E7-D731729E3FC4}"/>
              </a:ext>
            </a:extLst>
          </p:cNvPr>
          <p:cNvSpPr/>
          <p:nvPr/>
        </p:nvSpPr>
        <p:spPr>
          <a:xfrm>
            <a:off x="7475856" y="2530927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D65715AE-DD2E-4B42-A519-E3BA438AF763}"/>
              </a:ext>
            </a:extLst>
          </p:cNvPr>
          <p:cNvSpPr/>
          <p:nvPr/>
        </p:nvSpPr>
        <p:spPr>
          <a:xfrm>
            <a:off x="626049" y="5671256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7" name="Freeform 10">
            <a:extLst>
              <a:ext uri="{FF2B5EF4-FFF2-40B4-BE49-F238E27FC236}">
                <a16:creationId xmlns:a16="http://schemas.microsoft.com/office/drawing/2014/main" id="{4248D7DB-54F2-4B28-AF7D-9B3CF4427FA9}"/>
              </a:ext>
            </a:extLst>
          </p:cNvPr>
          <p:cNvSpPr/>
          <p:nvPr/>
        </p:nvSpPr>
        <p:spPr>
          <a:xfrm>
            <a:off x="7564308" y="1089693"/>
            <a:ext cx="1130110" cy="1236782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48" name="Freeform 11">
            <a:extLst>
              <a:ext uri="{FF2B5EF4-FFF2-40B4-BE49-F238E27FC236}">
                <a16:creationId xmlns:a16="http://schemas.microsoft.com/office/drawing/2014/main" id="{D74D9E9B-3CC0-493E-8019-C9F7549E6EDA}"/>
              </a:ext>
            </a:extLst>
          </p:cNvPr>
          <p:cNvSpPr/>
          <p:nvPr/>
        </p:nvSpPr>
        <p:spPr>
          <a:xfrm rot="241044">
            <a:off x="808750" y="4086439"/>
            <a:ext cx="1215364" cy="1312134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0A1D4ACF-727A-4039-87E4-947ED8BB5656}"/>
              </a:ext>
            </a:extLst>
          </p:cNvPr>
          <p:cNvSpPr/>
          <p:nvPr/>
        </p:nvSpPr>
        <p:spPr>
          <a:xfrm rot="10800000" flipH="1">
            <a:off x="4353333" y="5719105"/>
            <a:ext cx="1259828" cy="1271194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E66C6FBB-5790-446F-982B-BD31B166E134}"/>
              </a:ext>
            </a:extLst>
          </p:cNvPr>
          <p:cNvSpPr/>
          <p:nvPr/>
        </p:nvSpPr>
        <p:spPr>
          <a:xfrm rot="20790503">
            <a:off x="5717973" y="971540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255A0E11-683F-4B93-9D49-B12125CBDA8B}"/>
              </a:ext>
            </a:extLst>
          </p:cNvPr>
          <p:cNvSpPr/>
          <p:nvPr/>
        </p:nvSpPr>
        <p:spPr>
          <a:xfrm rot="280143">
            <a:off x="4280896" y="4086439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2" name="Freeform 15">
            <a:extLst>
              <a:ext uri="{FF2B5EF4-FFF2-40B4-BE49-F238E27FC236}">
                <a16:creationId xmlns:a16="http://schemas.microsoft.com/office/drawing/2014/main" id="{3240DE36-71D0-4DF3-8CF3-4765AC34D2AE}"/>
              </a:ext>
            </a:extLst>
          </p:cNvPr>
          <p:cNvSpPr/>
          <p:nvPr/>
        </p:nvSpPr>
        <p:spPr>
          <a:xfrm>
            <a:off x="2551620" y="5468437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EA318A13-29CD-4D25-940B-AC5313CF8284}"/>
              </a:ext>
            </a:extLst>
          </p:cNvPr>
          <p:cNvSpPr/>
          <p:nvPr/>
        </p:nvSpPr>
        <p:spPr>
          <a:xfrm>
            <a:off x="5810293" y="2582092"/>
            <a:ext cx="1201141" cy="1205663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id="{C75F6E1E-CA84-45C0-9D51-573D64AD9A68}"/>
              </a:ext>
            </a:extLst>
          </p:cNvPr>
          <p:cNvSpPr/>
          <p:nvPr/>
        </p:nvSpPr>
        <p:spPr>
          <a:xfrm>
            <a:off x="4206959" y="1048532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8C751EB1-BCBC-4718-984D-8FBD40761B1D}"/>
              </a:ext>
            </a:extLst>
          </p:cNvPr>
          <p:cNvSpPr/>
          <p:nvPr/>
        </p:nvSpPr>
        <p:spPr>
          <a:xfrm>
            <a:off x="6005190" y="5615002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6" name="Freeform 20">
            <a:extLst>
              <a:ext uri="{FF2B5EF4-FFF2-40B4-BE49-F238E27FC236}">
                <a16:creationId xmlns:a16="http://schemas.microsoft.com/office/drawing/2014/main" id="{73107F2F-95CE-4306-BACA-BCD9A8467088}"/>
              </a:ext>
            </a:extLst>
          </p:cNvPr>
          <p:cNvSpPr/>
          <p:nvPr/>
        </p:nvSpPr>
        <p:spPr>
          <a:xfrm rot="123465">
            <a:off x="7766017" y="4101681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57" name="Freeform 21">
            <a:extLst>
              <a:ext uri="{FF2B5EF4-FFF2-40B4-BE49-F238E27FC236}">
                <a16:creationId xmlns:a16="http://schemas.microsoft.com/office/drawing/2014/main" id="{45BB50B6-30DD-4F01-8326-EAA3496D88FB}"/>
              </a:ext>
            </a:extLst>
          </p:cNvPr>
          <p:cNvSpPr/>
          <p:nvPr/>
        </p:nvSpPr>
        <p:spPr>
          <a:xfrm flipH="1">
            <a:off x="5956286" y="3944777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58" name="Freeform 22">
            <a:extLst>
              <a:ext uri="{FF2B5EF4-FFF2-40B4-BE49-F238E27FC236}">
                <a16:creationId xmlns:a16="http://schemas.microsoft.com/office/drawing/2014/main" id="{5E38D473-F671-451E-BE5B-600B47206281}"/>
              </a:ext>
            </a:extLst>
          </p:cNvPr>
          <p:cNvSpPr/>
          <p:nvPr/>
        </p:nvSpPr>
        <p:spPr>
          <a:xfrm>
            <a:off x="7596830" y="5727511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59" name="Freeform 23">
            <a:extLst>
              <a:ext uri="{FF2B5EF4-FFF2-40B4-BE49-F238E27FC236}">
                <a16:creationId xmlns:a16="http://schemas.microsoft.com/office/drawing/2014/main" id="{C5376F31-24CB-4919-B938-999714552747}"/>
              </a:ext>
            </a:extLst>
          </p:cNvPr>
          <p:cNvSpPr/>
          <p:nvPr/>
        </p:nvSpPr>
        <p:spPr>
          <a:xfrm rot="927493" flipH="1">
            <a:off x="647648" y="2450825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60" name="Freeform 24">
            <a:extLst>
              <a:ext uri="{FF2B5EF4-FFF2-40B4-BE49-F238E27FC236}">
                <a16:creationId xmlns:a16="http://schemas.microsoft.com/office/drawing/2014/main" id="{8ADEDAAB-4AD9-45B9-8C37-6F6340D3B0BE}"/>
              </a:ext>
            </a:extLst>
          </p:cNvPr>
          <p:cNvSpPr/>
          <p:nvPr/>
        </p:nvSpPr>
        <p:spPr>
          <a:xfrm rot="21509553">
            <a:off x="2555796" y="1105415"/>
            <a:ext cx="1211470" cy="1231481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62030" y="2677094"/>
            <a:ext cx="7229540" cy="1961013"/>
          </a:xfrm>
          <a:custGeom>
            <a:avLst/>
            <a:gdLst/>
            <a:ahLst/>
            <a:cxnLst/>
            <a:rect l="l" t="t" r="r" b="b"/>
            <a:pathLst>
              <a:path w="7229540" h="1961013">
                <a:moveTo>
                  <a:pt x="0" y="0"/>
                </a:moveTo>
                <a:lnTo>
                  <a:pt x="7229540" y="0"/>
                </a:lnTo>
                <a:lnTo>
                  <a:pt x="7229540" y="1961012"/>
                </a:lnTo>
                <a:lnTo>
                  <a:pt x="0" y="1961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341" b="-2834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276170" y="3073745"/>
            <a:ext cx="3201261" cy="10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74"/>
              </a:lnSpc>
            </a:pPr>
            <a:r>
              <a:rPr lang="en-US" sz="6124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Good Job!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35182" y="876434"/>
            <a:ext cx="1160065" cy="1264376"/>
          </a:xfrm>
          <a:custGeom>
            <a:avLst/>
            <a:gdLst/>
            <a:ahLst/>
            <a:cxnLst/>
            <a:rect l="l" t="t" r="r" b="b"/>
            <a:pathLst>
              <a:path w="1160065" h="1264376">
                <a:moveTo>
                  <a:pt x="0" y="0"/>
                </a:moveTo>
                <a:lnTo>
                  <a:pt x="1160065" y="0"/>
                </a:lnTo>
                <a:lnTo>
                  <a:pt x="1160065" y="1264375"/>
                </a:lnTo>
                <a:lnTo>
                  <a:pt x="0" y="1264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47564">
            <a:off x="6925580" y="977294"/>
            <a:ext cx="1348344" cy="1312950"/>
          </a:xfrm>
          <a:custGeom>
            <a:avLst/>
            <a:gdLst/>
            <a:ahLst/>
            <a:cxnLst/>
            <a:rect l="l" t="t" r="r" b="b"/>
            <a:pathLst>
              <a:path w="1348344" h="1312950">
                <a:moveTo>
                  <a:pt x="0" y="0"/>
                </a:moveTo>
                <a:lnTo>
                  <a:pt x="1348344" y="0"/>
                </a:lnTo>
                <a:lnTo>
                  <a:pt x="1348344" y="1312950"/>
                </a:lnTo>
                <a:lnTo>
                  <a:pt x="0" y="13129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00362" y="977294"/>
            <a:ext cx="1079552" cy="1133388"/>
          </a:xfrm>
          <a:custGeom>
            <a:avLst/>
            <a:gdLst/>
            <a:ahLst/>
            <a:cxnLst/>
            <a:rect l="l" t="t" r="r" b="b"/>
            <a:pathLst>
              <a:path w="1079552" h="1133388">
                <a:moveTo>
                  <a:pt x="0" y="0"/>
                </a:moveTo>
                <a:lnTo>
                  <a:pt x="1079552" y="0"/>
                </a:lnTo>
                <a:lnTo>
                  <a:pt x="1079552" y="1133388"/>
                </a:lnTo>
                <a:lnTo>
                  <a:pt x="0" y="11333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437738" y="151775"/>
            <a:ext cx="675931" cy="691008"/>
            <a:chOff x="0" y="0"/>
            <a:chExt cx="901242" cy="9213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881171" y="151775"/>
            <a:ext cx="675931" cy="691008"/>
            <a:chOff x="0" y="0"/>
            <a:chExt cx="901242" cy="9213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324519" y="151775"/>
            <a:ext cx="675931" cy="691008"/>
            <a:chOff x="0" y="0"/>
            <a:chExt cx="901242" cy="92134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67866" y="160874"/>
            <a:ext cx="675931" cy="691008"/>
            <a:chOff x="0" y="0"/>
            <a:chExt cx="901242" cy="92134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211214" y="160874"/>
            <a:ext cx="675931" cy="691008"/>
            <a:chOff x="0" y="0"/>
            <a:chExt cx="901242" cy="92134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74967" y="2372212"/>
            <a:ext cx="9175035" cy="7362966"/>
          </a:xfrm>
          <a:custGeom>
            <a:avLst/>
            <a:gdLst/>
            <a:ahLst/>
            <a:cxnLst/>
            <a:rect l="l" t="t" r="r" b="b"/>
            <a:pathLst>
              <a:path w="9175035" h="7362966">
                <a:moveTo>
                  <a:pt x="0" y="0"/>
                </a:moveTo>
                <a:lnTo>
                  <a:pt x="9175035" y="0"/>
                </a:lnTo>
                <a:lnTo>
                  <a:pt x="9175035" y="7362966"/>
                </a:lnTo>
                <a:lnTo>
                  <a:pt x="0" y="73629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732060" y="2491659"/>
            <a:ext cx="4536779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74"/>
              </a:lnSpc>
            </a:pPr>
            <a:r>
              <a:rPr lang="en-US" sz="6124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How to Play</a:t>
            </a:r>
          </a:p>
        </p:txBody>
      </p:sp>
      <p:sp>
        <p:nvSpPr>
          <p:cNvPr id="27" name="Freeform 23">
            <a:extLst>
              <a:ext uri="{FF2B5EF4-FFF2-40B4-BE49-F238E27FC236}">
                <a16:creationId xmlns:a16="http://schemas.microsoft.com/office/drawing/2014/main" id="{3CEDB17E-57AB-4BC3-81F7-372CABF9C96B}"/>
              </a:ext>
            </a:extLst>
          </p:cNvPr>
          <p:cNvSpPr/>
          <p:nvPr/>
        </p:nvSpPr>
        <p:spPr>
          <a:xfrm>
            <a:off x="2687556" y="1175338"/>
            <a:ext cx="1063162" cy="864319"/>
          </a:xfrm>
          <a:custGeom>
            <a:avLst/>
            <a:gdLst/>
            <a:ahLst/>
            <a:cxnLst/>
            <a:rect l="l" t="t" r="r" b="b"/>
            <a:pathLst>
              <a:path w="1063162" h="864319">
                <a:moveTo>
                  <a:pt x="0" y="0"/>
                </a:moveTo>
                <a:lnTo>
                  <a:pt x="1063162" y="0"/>
                </a:lnTo>
                <a:lnTo>
                  <a:pt x="1063162" y="864319"/>
                </a:lnTo>
                <a:lnTo>
                  <a:pt x="0" y="8643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7856" r="-4665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4014530" y="5560432"/>
            <a:ext cx="1971838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“B blue”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535952" y="3857768"/>
            <a:ext cx="7487924" cy="1522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174"/>
              </a:lnSpc>
              <a:buAutoNum type="arabicPeriod"/>
            </a:pPr>
            <a:r>
              <a:rPr lang="en-US" sz="42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 Say a letter and color to pick a sticky note</a:t>
            </a:r>
          </a:p>
        </p:txBody>
      </p:sp>
      <p:sp>
        <p:nvSpPr>
          <p:cNvPr id="4" name="Freeform 4"/>
          <p:cNvSpPr/>
          <p:nvPr/>
        </p:nvSpPr>
        <p:spPr>
          <a:xfrm>
            <a:off x="2667000" y="962230"/>
            <a:ext cx="1116562" cy="1163516"/>
          </a:xfrm>
          <a:custGeom>
            <a:avLst/>
            <a:gdLst/>
            <a:ahLst/>
            <a:cxnLst/>
            <a:rect l="l" t="t" r="r" b="b"/>
            <a:pathLst>
              <a:path w="1063162" h="1163516">
                <a:moveTo>
                  <a:pt x="0" y="0"/>
                </a:moveTo>
                <a:lnTo>
                  <a:pt x="1063162" y="0"/>
                </a:lnTo>
                <a:lnTo>
                  <a:pt x="1063162" y="1163515"/>
                </a:lnTo>
                <a:lnTo>
                  <a:pt x="0" y="116351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B04521A8-6048-41E5-9A63-1EC07E7F1C5D}"/>
              </a:ext>
            </a:extLst>
          </p:cNvPr>
          <p:cNvSpPr/>
          <p:nvPr/>
        </p:nvSpPr>
        <p:spPr>
          <a:xfrm>
            <a:off x="5572089" y="1044544"/>
            <a:ext cx="1116563" cy="1135006"/>
          </a:xfrm>
          <a:custGeom>
            <a:avLst/>
            <a:gdLst/>
            <a:ahLst/>
            <a:cxnLst/>
            <a:rect l="l" t="t" r="r" b="b"/>
            <a:pathLst>
              <a:path w="1116563" h="1135006">
                <a:moveTo>
                  <a:pt x="0" y="0"/>
                </a:moveTo>
                <a:lnTo>
                  <a:pt x="1116563" y="0"/>
                </a:lnTo>
                <a:lnTo>
                  <a:pt x="1116563" y="1135007"/>
                </a:lnTo>
                <a:lnTo>
                  <a:pt x="0" y="11350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35182" y="876434"/>
            <a:ext cx="1160065" cy="1264376"/>
          </a:xfrm>
          <a:custGeom>
            <a:avLst/>
            <a:gdLst/>
            <a:ahLst/>
            <a:cxnLst/>
            <a:rect l="l" t="t" r="r" b="b"/>
            <a:pathLst>
              <a:path w="1160065" h="1264376">
                <a:moveTo>
                  <a:pt x="0" y="0"/>
                </a:moveTo>
                <a:lnTo>
                  <a:pt x="1160065" y="0"/>
                </a:lnTo>
                <a:lnTo>
                  <a:pt x="1160065" y="1264375"/>
                </a:lnTo>
                <a:lnTo>
                  <a:pt x="0" y="1264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47564">
            <a:off x="6925580" y="977294"/>
            <a:ext cx="1348344" cy="1312950"/>
          </a:xfrm>
          <a:custGeom>
            <a:avLst/>
            <a:gdLst/>
            <a:ahLst/>
            <a:cxnLst/>
            <a:rect l="l" t="t" r="r" b="b"/>
            <a:pathLst>
              <a:path w="1348344" h="1312950">
                <a:moveTo>
                  <a:pt x="0" y="0"/>
                </a:moveTo>
                <a:lnTo>
                  <a:pt x="1348344" y="0"/>
                </a:lnTo>
                <a:lnTo>
                  <a:pt x="1348344" y="1312950"/>
                </a:lnTo>
                <a:lnTo>
                  <a:pt x="0" y="13129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200362" y="977294"/>
            <a:ext cx="1079552" cy="1133388"/>
          </a:xfrm>
          <a:custGeom>
            <a:avLst/>
            <a:gdLst/>
            <a:ahLst/>
            <a:cxnLst/>
            <a:rect l="l" t="t" r="r" b="b"/>
            <a:pathLst>
              <a:path w="1079552" h="1133388">
                <a:moveTo>
                  <a:pt x="0" y="0"/>
                </a:moveTo>
                <a:lnTo>
                  <a:pt x="1079552" y="0"/>
                </a:lnTo>
                <a:lnTo>
                  <a:pt x="1079552" y="1133388"/>
                </a:lnTo>
                <a:lnTo>
                  <a:pt x="0" y="11333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437738" y="151775"/>
            <a:ext cx="675931" cy="691008"/>
            <a:chOff x="0" y="0"/>
            <a:chExt cx="901242" cy="9213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881171" y="151775"/>
            <a:ext cx="675931" cy="691008"/>
            <a:chOff x="0" y="0"/>
            <a:chExt cx="901242" cy="92134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324519" y="151775"/>
            <a:ext cx="675931" cy="691008"/>
            <a:chOff x="0" y="0"/>
            <a:chExt cx="901242" cy="92134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767866" y="160874"/>
            <a:ext cx="675931" cy="691008"/>
            <a:chOff x="0" y="0"/>
            <a:chExt cx="901242" cy="92134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211214" y="160874"/>
            <a:ext cx="675931" cy="691008"/>
            <a:chOff x="0" y="0"/>
            <a:chExt cx="901242" cy="92134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TextBox 21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74967" y="2372212"/>
            <a:ext cx="9175035" cy="7362966"/>
          </a:xfrm>
          <a:custGeom>
            <a:avLst/>
            <a:gdLst/>
            <a:ahLst/>
            <a:cxnLst/>
            <a:rect l="l" t="t" r="r" b="b"/>
            <a:pathLst>
              <a:path w="9175035" h="7362966">
                <a:moveTo>
                  <a:pt x="0" y="0"/>
                </a:moveTo>
                <a:lnTo>
                  <a:pt x="9175035" y="0"/>
                </a:lnTo>
                <a:lnTo>
                  <a:pt x="9175035" y="7362966"/>
                </a:lnTo>
                <a:lnTo>
                  <a:pt x="0" y="73629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687556" y="1175338"/>
            <a:ext cx="1063162" cy="864319"/>
          </a:xfrm>
          <a:custGeom>
            <a:avLst/>
            <a:gdLst/>
            <a:ahLst/>
            <a:cxnLst/>
            <a:rect l="l" t="t" r="r" b="b"/>
            <a:pathLst>
              <a:path w="1063162" h="864319">
                <a:moveTo>
                  <a:pt x="0" y="0"/>
                </a:moveTo>
                <a:lnTo>
                  <a:pt x="1063162" y="0"/>
                </a:lnTo>
                <a:lnTo>
                  <a:pt x="1063162" y="864319"/>
                </a:lnTo>
                <a:lnTo>
                  <a:pt x="0" y="8643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7856" r="-4665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856646" y="2534923"/>
            <a:ext cx="4287608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74"/>
              </a:lnSpc>
            </a:pPr>
            <a:r>
              <a:rPr lang="en-US" sz="6124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How to Play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18248" y="3891323"/>
            <a:ext cx="6462625" cy="145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2. Find the 2 hidden pictures.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289768" y="5430760"/>
            <a:ext cx="2154029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“E blue”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431630" y="6054583"/>
            <a:ext cx="1870303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“D blue”</a:t>
            </a:r>
          </a:p>
        </p:txBody>
      </p:sp>
      <p:sp>
        <p:nvSpPr>
          <p:cNvPr id="28" name="Freeform 22">
            <a:extLst>
              <a:ext uri="{FF2B5EF4-FFF2-40B4-BE49-F238E27FC236}">
                <a16:creationId xmlns:a16="http://schemas.microsoft.com/office/drawing/2014/main" id="{5D3C9BB9-9B31-4C4A-AD18-B0E973C1DA1A}"/>
              </a:ext>
            </a:extLst>
          </p:cNvPr>
          <p:cNvSpPr/>
          <p:nvPr/>
        </p:nvSpPr>
        <p:spPr>
          <a:xfrm>
            <a:off x="5598789" y="1100442"/>
            <a:ext cx="1063162" cy="864319"/>
          </a:xfrm>
          <a:custGeom>
            <a:avLst/>
            <a:gdLst/>
            <a:ahLst/>
            <a:cxnLst/>
            <a:rect l="l" t="t" r="r" b="b"/>
            <a:pathLst>
              <a:path w="1063162" h="864319">
                <a:moveTo>
                  <a:pt x="0" y="0"/>
                </a:moveTo>
                <a:lnTo>
                  <a:pt x="1063162" y="0"/>
                </a:lnTo>
                <a:lnTo>
                  <a:pt x="1063162" y="864319"/>
                </a:lnTo>
                <a:lnTo>
                  <a:pt x="0" y="8643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2623" r="-12623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72089" y="1044544"/>
            <a:ext cx="1116563" cy="1135006"/>
          </a:xfrm>
          <a:custGeom>
            <a:avLst/>
            <a:gdLst/>
            <a:ahLst/>
            <a:cxnLst/>
            <a:rect l="l" t="t" r="r" b="b"/>
            <a:pathLst>
              <a:path w="1116563" h="1135006">
                <a:moveTo>
                  <a:pt x="0" y="0"/>
                </a:moveTo>
                <a:lnTo>
                  <a:pt x="1116563" y="0"/>
                </a:lnTo>
                <a:lnTo>
                  <a:pt x="1116563" y="1135007"/>
                </a:lnTo>
                <a:lnTo>
                  <a:pt x="0" y="11350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35182" y="876434"/>
            <a:ext cx="1160065" cy="1264376"/>
          </a:xfrm>
          <a:custGeom>
            <a:avLst/>
            <a:gdLst/>
            <a:ahLst/>
            <a:cxnLst/>
            <a:rect l="l" t="t" r="r" b="b"/>
            <a:pathLst>
              <a:path w="1160065" h="1264376">
                <a:moveTo>
                  <a:pt x="0" y="0"/>
                </a:moveTo>
                <a:lnTo>
                  <a:pt x="1160065" y="0"/>
                </a:lnTo>
                <a:lnTo>
                  <a:pt x="1160065" y="1264375"/>
                </a:lnTo>
                <a:lnTo>
                  <a:pt x="0" y="1264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00362" y="977294"/>
            <a:ext cx="1079552" cy="1133388"/>
          </a:xfrm>
          <a:custGeom>
            <a:avLst/>
            <a:gdLst/>
            <a:ahLst/>
            <a:cxnLst/>
            <a:rect l="l" t="t" r="r" b="b"/>
            <a:pathLst>
              <a:path w="1079552" h="1133388">
                <a:moveTo>
                  <a:pt x="0" y="0"/>
                </a:moveTo>
                <a:lnTo>
                  <a:pt x="1079552" y="0"/>
                </a:lnTo>
                <a:lnTo>
                  <a:pt x="1079552" y="1133388"/>
                </a:lnTo>
                <a:lnTo>
                  <a:pt x="0" y="11333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437738" y="151775"/>
            <a:ext cx="675931" cy="691008"/>
            <a:chOff x="0" y="0"/>
            <a:chExt cx="901242" cy="9213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81171" y="151775"/>
            <a:ext cx="675931" cy="691008"/>
            <a:chOff x="0" y="0"/>
            <a:chExt cx="901242" cy="9213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324519" y="151775"/>
            <a:ext cx="675931" cy="691008"/>
            <a:chOff x="0" y="0"/>
            <a:chExt cx="901242" cy="9213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67866" y="160874"/>
            <a:ext cx="675931" cy="691008"/>
            <a:chOff x="0" y="0"/>
            <a:chExt cx="901242" cy="92134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211214" y="160874"/>
            <a:ext cx="675931" cy="691008"/>
            <a:chOff x="0" y="0"/>
            <a:chExt cx="901242" cy="92134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4967" y="2372212"/>
            <a:ext cx="9175035" cy="7362966"/>
          </a:xfrm>
          <a:custGeom>
            <a:avLst/>
            <a:gdLst/>
            <a:ahLst/>
            <a:cxnLst/>
            <a:rect l="l" t="t" r="r" b="b"/>
            <a:pathLst>
              <a:path w="9175035" h="7362966">
                <a:moveTo>
                  <a:pt x="0" y="0"/>
                </a:moveTo>
                <a:lnTo>
                  <a:pt x="9175035" y="0"/>
                </a:lnTo>
                <a:lnTo>
                  <a:pt x="9175035" y="7362966"/>
                </a:lnTo>
                <a:lnTo>
                  <a:pt x="0" y="73629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687556" y="1175338"/>
            <a:ext cx="1063162" cy="864319"/>
          </a:xfrm>
          <a:custGeom>
            <a:avLst/>
            <a:gdLst/>
            <a:ahLst/>
            <a:cxnLst/>
            <a:rect l="l" t="t" r="r" b="b"/>
            <a:pathLst>
              <a:path w="1063162" h="864319">
                <a:moveTo>
                  <a:pt x="0" y="0"/>
                </a:moveTo>
                <a:lnTo>
                  <a:pt x="1063162" y="0"/>
                </a:lnTo>
                <a:lnTo>
                  <a:pt x="1063162" y="864319"/>
                </a:lnTo>
                <a:lnTo>
                  <a:pt x="0" y="8643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7856" r="-4665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5727589" y="1111828"/>
            <a:ext cx="1063162" cy="864319"/>
          </a:xfrm>
          <a:custGeom>
            <a:avLst/>
            <a:gdLst/>
            <a:ahLst/>
            <a:cxnLst/>
            <a:rect l="l" t="t" r="r" b="b"/>
            <a:pathLst>
              <a:path w="1063162" h="864319">
                <a:moveTo>
                  <a:pt x="0" y="0"/>
                </a:moveTo>
                <a:lnTo>
                  <a:pt x="1063162" y="0"/>
                </a:lnTo>
                <a:lnTo>
                  <a:pt x="1063162" y="864319"/>
                </a:lnTo>
                <a:lnTo>
                  <a:pt x="0" y="8643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2623" r="-12623"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3000374" y="2481112"/>
            <a:ext cx="4153674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74"/>
              </a:lnSpc>
            </a:pPr>
            <a:r>
              <a:rPr lang="en-US" sz="6124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How to Play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107761" y="3767668"/>
            <a:ext cx="6854509" cy="1183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2"/>
              </a:lnSpc>
            </a:pPr>
            <a:r>
              <a:rPr lang="en-US" sz="36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3. Make a sentence using both pictures.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80709" y="5283609"/>
            <a:ext cx="6193005" cy="99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2"/>
              </a:lnSpc>
            </a:pPr>
            <a:r>
              <a:rPr lang="en-US" sz="3600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“I like fall because there are colorful leaves.”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35182" y="876434"/>
            <a:ext cx="1160065" cy="1264376"/>
          </a:xfrm>
          <a:custGeom>
            <a:avLst/>
            <a:gdLst/>
            <a:ahLst/>
            <a:cxnLst/>
            <a:rect l="l" t="t" r="r" b="b"/>
            <a:pathLst>
              <a:path w="1160065" h="1264376">
                <a:moveTo>
                  <a:pt x="0" y="0"/>
                </a:moveTo>
                <a:lnTo>
                  <a:pt x="1160065" y="0"/>
                </a:lnTo>
                <a:lnTo>
                  <a:pt x="1160065" y="1264375"/>
                </a:lnTo>
                <a:lnTo>
                  <a:pt x="0" y="1264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00362" y="977294"/>
            <a:ext cx="1079552" cy="1133388"/>
          </a:xfrm>
          <a:custGeom>
            <a:avLst/>
            <a:gdLst/>
            <a:ahLst/>
            <a:cxnLst/>
            <a:rect l="l" t="t" r="r" b="b"/>
            <a:pathLst>
              <a:path w="1079552" h="1133388">
                <a:moveTo>
                  <a:pt x="0" y="0"/>
                </a:moveTo>
                <a:lnTo>
                  <a:pt x="1079552" y="0"/>
                </a:lnTo>
                <a:lnTo>
                  <a:pt x="1079552" y="1133388"/>
                </a:lnTo>
                <a:lnTo>
                  <a:pt x="0" y="11333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437738" y="151775"/>
            <a:ext cx="675931" cy="691008"/>
            <a:chOff x="0" y="0"/>
            <a:chExt cx="901242" cy="9213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81171" y="151775"/>
            <a:ext cx="675931" cy="691008"/>
            <a:chOff x="0" y="0"/>
            <a:chExt cx="901242" cy="9213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324519" y="151775"/>
            <a:ext cx="675931" cy="691008"/>
            <a:chOff x="0" y="0"/>
            <a:chExt cx="901242" cy="9213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67866" y="160874"/>
            <a:ext cx="675931" cy="691008"/>
            <a:chOff x="0" y="0"/>
            <a:chExt cx="901242" cy="92134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211214" y="160874"/>
            <a:ext cx="675931" cy="691008"/>
            <a:chOff x="0" y="0"/>
            <a:chExt cx="901242" cy="92134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4967" y="2372212"/>
            <a:ext cx="9175035" cy="7362966"/>
          </a:xfrm>
          <a:custGeom>
            <a:avLst/>
            <a:gdLst/>
            <a:ahLst/>
            <a:cxnLst/>
            <a:rect l="l" t="t" r="r" b="b"/>
            <a:pathLst>
              <a:path w="9175035" h="7362966">
                <a:moveTo>
                  <a:pt x="0" y="0"/>
                </a:moveTo>
                <a:lnTo>
                  <a:pt x="9175035" y="0"/>
                </a:lnTo>
                <a:lnTo>
                  <a:pt x="9175035" y="7362966"/>
                </a:lnTo>
                <a:lnTo>
                  <a:pt x="0" y="73629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687556" y="1175338"/>
            <a:ext cx="1063162" cy="864319"/>
          </a:xfrm>
          <a:custGeom>
            <a:avLst/>
            <a:gdLst/>
            <a:ahLst/>
            <a:cxnLst/>
            <a:rect l="l" t="t" r="r" b="b"/>
            <a:pathLst>
              <a:path w="1063162" h="864319">
                <a:moveTo>
                  <a:pt x="0" y="0"/>
                </a:moveTo>
                <a:lnTo>
                  <a:pt x="1063162" y="0"/>
                </a:lnTo>
                <a:lnTo>
                  <a:pt x="1063162" y="864319"/>
                </a:lnTo>
                <a:lnTo>
                  <a:pt x="0" y="8643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7856" r="-4665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5727589" y="1111828"/>
            <a:ext cx="1063162" cy="864319"/>
          </a:xfrm>
          <a:custGeom>
            <a:avLst/>
            <a:gdLst/>
            <a:ahLst/>
            <a:cxnLst/>
            <a:rect l="l" t="t" r="r" b="b"/>
            <a:pathLst>
              <a:path w="1063162" h="864319">
                <a:moveTo>
                  <a:pt x="0" y="0"/>
                </a:moveTo>
                <a:lnTo>
                  <a:pt x="1063162" y="0"/>
                </a:lnTo>
                <a:lnTo>
                  <a:pt x="1063162" y="864319"/>
                </a:lnTo>
                <a:lnTo>
                  <a:pt x="0" y="8643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2623" r="-12623"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3119091" y="2521107"/>
            <a:ext cx="4458474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74"/>
              </a:lnSpc>
            </a:pPr>
            <a:r>
              <a:rPr lang="en-US" sz="6124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How to Play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78642" y="3947823"/>
            <a:ext cx="7244785" cy="58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2"/>
              </a:lnSpc>
            </a:pPr>
            <a:r>
              <a:rPr lang="en-US" sz="360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Points = remaining sticky notes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65302" y="5178834"/>
            <a:ext cx="4422996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2"/>
              </a:lnSpc>
            </a:pPr>
            <a:r>
              <a:rPr lang="en-US" sz="360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2 points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74045" y="1372992"/>
            <a:ext cx="682338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2"/>
              </a:lnSpc>
            </a:pPr>
            <a:r>
              <a:rPr lang="en-US" sz="360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1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98968" y="1372992"/>
            <a:ext cx="682338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2"/>
              </a:lnSpc>
            </a:pPr>
            <a:r>
              <a:rPr lang="en-US" sz="360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35182" y="876434"/>
            <a:ext cx="1160065" cy="1264376"/>
          </a:xfrm>
          <a:custGeom>
            <a:avLst/>
            <a:gdLst/>
            <a:ahLst/>
            <a:cxnLst/>
            <a:rect l="l" t="t" r="r" b="b"/>
            <a:pathLst>
              <a:path w="1160065" h="1264376">
                <a:moveTo>
                  <a:pt x="0" y="0"/>
                </a:moveTo>
                <a:lnTo>
                  <a:pt x="1160065" y="0"/>
                </a:lnTo>
                <a:lnTo>
                  <a:pt x="1160065" y="1264375"/>
                </a:lnTo>
                <a:lnTo>
                  <a:pt x="0" y="1264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00362" y="977294"/>
            <a:ext cx="1079552" cy="1133388"/>
          </a:xfrm>
          <a:custGeom>
            <a:avLst/>
            <a:gdLst/>
            <a:ahLst/>
            <a:cxnLst/>
            <a:rect l="l" t="t" r="r" b="b"/>
            <a:pathLst>
              <a:path w="1079552" h="1133388">
                <a:moveTo>
                  <a:pt x="0" y="0"/>
                </a:moveTo>
                <a:lnTo>
                  <a:pt x="1079552" y="0"/>
                </a:lnTo>
                <a:lnTo>
                  <a:pt x="1079552" y="1133388"/>
                </a:lnTo>
                <a:lnTo>
                  <a:pt x="0" y="11333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437738" y="151775"/>
            <a:ext cx="675931" cy="691008"/>
            <a:chOff x="0" y="0"/>
            <a:chExt cx="901242" cy="9213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81171" y="151775"/>
            <a:ext cx="675931" cy="691008"/>
            <a:chOff x="0" y="0"/>
            <a:chExt cx="901242" cy="9213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324519" y="151775"/>
            <a:ext cx="675931" cy="691008"/>
            <a:chOff x="0" y="0"/>
            <a:chExt cx="901242" cy="9213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67866" y="160874"/>
            <a:ext cx="675931" cy="691008"/>
            <a:chOff x="0" y="0"/>
            <a:chExt cx="901242" cy="92134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211214" y="160874"/>
            <a:ext cx="675931" cy="691008"/>
            <a:chOff x="0" y="0"/>
            <a:chExt cx="901242" cy="92134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01242" cy="921344"/>
            </a:xfrm>
            <a:custGeom>
              <a:avLst/>
              <a:gdLst/>
              <a:ahLst/>
              <a:cxnLst/>
              <a:rect l="l" t="t" r="r" b="b"/>
              <a:pathLst>
                <a:path w="901242" h="921344">
                  <a:moveTo>
                    <a:pt x="0" y="0"/>
                  </a:moveTo>
                  <a:lnTo>
                    <a:pt x="901242" y="0"/>
                  </a:lnTo>
                  <a:lnTo>
                    <a:pt x="901242" y="921344"/>
                  </a:lnTo>
                  <a:lnTo>
                    <a:pt x="0" y="921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317227" y="148555"/>
              <a:ext cx="332228" cy="60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4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4967" y="2372212"/>
            <a:ext cx="9175035" cy="7362966"/>
          </a:xfrm>
          <a:custGeom>
            <a:avLst/>
            <a:gdLst/>
            <a:ahLst/>
            <a:cxnLst/>
            <a:rect l="l" t="t" r="r" b="b"/>
            <a:pathLst>
              <a:path w="9175035" h="7362966">
                <a:moveTo>
                  <a:pt x="0" y="0"/>
                </a:moveTo>
                <a:lnTo>
                  <a:pt x="9175035" y="0"/>
                </a:lnTo>
                <a:lnTo>
                  <a:pt x="9175035" y="7362966"/>
                </a:lnTo>
                <a:lnTo>
                  <a:pt x="0" y="73629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687556" y="1175338"/>
            <a:ext cx="1063162" cy="864319"/>
          </a:xfrm>
          <a:custGeom>
            <a:avLst/>
            <a:gdLst/>
            <a:ahLst/>
            <a:cxnLst/>
            <a:rect l="l" t="t" r="r" b="b"/>
            <a:pathLst>
              <a:path w="1063162" h="864319">
                <a:moveTo>
                  <a:pt x="0" y="0"/>
                </a:moveTo>
                <a:lnTo>
                  <a:pt x="1063162" y="0"/>
                </a:lnTo>
                <a:lnTo>
                  <a:pt x="1063162" y="864319"/>
                </a:lnTo>
                <a:lnTo>
                  <a:pt x="0" y="8643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7856" r="-4665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5727589" y="1111828"/>
            <a:ext cx="1063162" cy="864319"/>
          </a:xfrm>
          <a:custGeom>
            <a:avLst/>
            <a:gdLst/>
            <a:ahLst/>
            <a:cxnLst/>
            <a:rect l="l" t="t" r="r" b="b"/>
            <a:pathLst>
              <a:path w="1063162" h="864319">
                <a:moveTo>
                  <a:pt x="0" y="0"/>
                </a:moveTo>
                <a:lnTo>
                  <a:pt x="1063162" y="0"/>
                </a:lnTo>
                <a:lnTo>
                  <a:pt x="1063162" y="864319"/>
                </a:lnTo>
                <a:lnTo>
                  <a:pt x="0" y="8643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2623" r="-12623"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3258267" y="2502875"/>
            <a:ext cx="4229874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74"/>
              </a:lnSpc>
            </a:pPr>
            <a:r>
              <a:rPr lang="en-US" sz="6124" dirty="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How to Play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113670" y="3871722"/>
            <a:ext cx="6770125" cy="310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36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Team </a:t>
            </a:r>
            <a:r>
              <a:rPr lang="en-US" altLang="ko-KR" sz="36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1 </a:t>
            </a:r>
            <a:r>
              <a:rPr lang="en-US" sz="36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members </a:t>
            </a:r>
            <a:r>
              <a:rPr lang="en-US" altLang="ko-KR" sz="36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will </a:t>
            </a:r>
            <a:r>
              <a:rPr lang="en-US" sz="36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take turns choosing until they can make a sentence. </a:t>
            </a:r>
          </a:p>
          <a:p>
            <a:pPr algn="l">
              <a:lnSpc>
                <a:spcPts val="6156"/>
              </a:lnSpc>
            </a:pPr>
            <a:r>
              <a:rPr lang="en-US" sz="36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Then </a:t>
            </a:r>
            <a:r>
              <a:rPr lang="en-US" altLang="ko-KR" sz="36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team 2 </a:t>
            </a:r>
            <a:r>
              <a:rPr lang="en-US" sz="3600" dirty="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will go.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74045" y="1372992"/>
            <a:ext cx="682338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2"/>
              </a:lnSpc>
            </a:pPr>
            <a:r>
              <a:rPr lang="en-US" sz="360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398968" y="1372992"/>
            <a:ext cx="682338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2"/>
              </a:lnSpc>
            </a:pPr>
            <a:r>
              <a:rPr lang="en-US" sz="3600">
                <a:solidFill>
                  <a:srgbClr val="2115FF"/>
                </a:solidFill>
                <a:latin typeface="Mansalva"/>
                <a:ea typeface="Mansalva"/>
                <a:cs typeface="Mansalva"/>
                <a:sym typeface="Mansalva"/>
              </a:rPr>
              <a:t>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0522" y="952984"/>
            <a:ext cx="1350153" cy="1471556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496067" y="4108278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05902" y="2620055"/>
            <a:ext cx="1135779" cy="1173457"/>
          </a:xfrm>
          <a:custGeom>
            <a:avLst/>
            <a:gdLst/>
            <a:ahLst/>
            <a:cxnLst/>
            <a:rect l="l" t="t" r="r" b="b"/>
            <a:pathLst>
              <a:path w="1135779" h="1173457">
                <a:moveTo>
                  <a:pt x="0" y="0"/>
                </a:moveTo>
                <a:lnTo>
                  <a:pt x="1135780" y="0"/>
                </a:lnTo>
                <a:lnTo>
                  <a:pt x="1135780" y="1173457"/>
                </a:lnTo>
                <a:lnTo>
                  <a:pt x="0" y="11734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1817" r="-31318" b="-539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33400" y="2478006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72523" y="2399001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480473" y="2552766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905391" y="5749350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885941" y="1111532"/>
            <a:ext cx="1130110" cy="1236782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241044">
            <a:off x="813367" y="4108278"/>
            <a:ext cx="1215364" cy="1312134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25642" y="5738653"/>
            <a:ext cx="1216039" cy="1229875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447564">
            <a:off x="7383349" y="1070371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280143">
            <a:off x="4285513" y="4108278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556237" y="5490276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814910" y="2603931"/>
            <a:ext cx="1201141" cy="1205663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211576" y="1070371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298735" y="5636842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920578" y="4202945"/>
            <a:ext cx="1223903" cy="1041548"/>
          </a:xfrm>
          <a:custGeom>
            <a:avLst/>
            <a:gdLst/>
            <a:ahLst/>
            <a:cxnLst/>
            <a:rect l="l" t="t" r="r" b="b"/>
            <a:pathLst>
              <a:path w="1223903" h="1041548">
                <a:moveTo>
                  <a:pt x="0" y="0"/>
                </a:moveTo>
                <a:lnTo>
                  <a:pt x="1223902" y="0"/>
                </a:lnTo>
                <a:lnTo>
                  <a:pt x="1223902" y="1041548"/>
                </a:lnTo>
                <a:lnTo>
                  <a:pt x="0" y="104154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-12268" r="-15265"/>
            </a:stretch>
          </a:blipFill>
        </p:spPr>
      </p:sp>
      <p:sp>
        <p:nvSpPr>
          <p:cNvPr id="20" name="Freeform 20"/>
          <p:cNvSpPr/>
          <p:nvPr/>
        </p:nvSpPr>
        <p:spPr>
          <a:xfrm rot="123465">
            <a:off x="5872617" y="4173964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flipH="1">
            <a:off x="7590111" y="3970274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7601447" y="5749350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927493" flipH="1">
            <a:off x="4096774" y="2446334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90447">
            <a:off x="2560413" y="1127254"/>
            <a:ext cx="1211470" cy="1231481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9288957" y="6564630"/>
            <a:ext cx="400829" cy="679371"/>
          </a:xfrm>
          <a:custGeom>
            <a:avLst/>
            <a:gdLst/>
            <a:ahLst/>
            <a:cxnLst/>
            <a:rect l="l" t="t" r="r" b="b"/>
            <a:pathLst>
              <a:path w="400829" h="679371">
                <a:moveTo>
                  <a:pt x="0" y="0"/>
                </a:moveTo>
                <a:lnTo>
                  <a:pt x="400829" y="0"/>
                </a:lnTo>
                <a:lnTo>
                  <a:pt x="400829" y="679371"/>
                </a:lnTo>
                <a:lnTo>
                  <a:pt x="0" y="67937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13367" y="5943599"/>
            <a:ext cx="1108573" cy="1019545"/>
          </a:xfrm>
          <a:custGeom>
            <a:avLst/>
            <a:gdLst/>
            <a:ahLst/>
            <a:cxnLst/>
            <a:rect l="l" t="t" r="r" b="b"/>
            <a:pathLst>
              <a:path w="1108573" h="1075760">
                <a:moveTo>
                  <a:pt x="0" y="0"/>
                </a:moveTo>
                <a:lnTo>
                  <a:pt x="1108573" y="0"/>
                </a:lnTo>
                <a:lnTo>
                  <a:pt x="1108573" y="1075760"/>
                </a:lnTo>
                <a:lnTo>
                  <a:pt x="0" y="10757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708" r="-24670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064964" y="1152694"/>
            <a:ext cx="757657" cy="1112144"/>
          </a:xfrm>
          <a:custGeom>
            <a:avLst/>
            <a:gdLst/>
            <a:ahLst/>
            <a:cxnLst/>
            <a:rect l="l" t="t" r="r" b="b"/>
            <a:pathLst>
              <a:path w="889150" h="1319105">
                <a:moveTo>
                  <a:pt x="0" y="0"/>
                </a:moveTo>
                <a:lnTo>
                  <a:pt x="889151" y="0"/>
                </a:lnTo>
                <a:lnTo>
                  <a:pt x="889151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55" r="-6665" b="-455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9212757" y="6583680"/>
            <a:ext cx="494051" cy="680277"/>
          </a:xfrm>
          <a:custGeom>
            <a:avLst/>
            <a:gdLst/>
            <a:ahLst/>
            <a:cxnLst/>
            <a:rect l="l" t="t" r="r" b="b"/>
            <a:pathLst>
              <a:path w="494051" h="680277">
                <a:moveTo>
                  <a:pt x="0" y="0"/>
                </a:moveTo>
                <a:lnTo>
                  <a:pt x="494051" y="0"/>
                </a:lnTo>
                <a:lnTo>
                  <a:pt x="494051" y="680277"/>
                </a:lnTo>
                <a:lnTo>
                  <a:pt x="0" y="680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AD86F7A6-BDAA-40BA-8383-0DFFC2CE62A7}"/>
              </a:ext>
            </a:extLst>
          </p:cNvPr>
          <p:cNvSpPr/>
          <p:nvPr/>
        </p:nvSpPr>
        <p:spPr>
          <a:xfrm>
            <a:off x="760522" y="952984"/>
            <a:ext cx="1350153" cy="1471556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2" name="Freeform 4">
            <a:extLst>
              <a:ext uri="{FF2B5EF4-FFF2-40B4-BE49-F238E27FC236}">
                <a16:creationId xmlns:a16="http://schemas.microsoft.com/office/drawing/2014/main" id="{CE4629B0-9046-4562-AEA4-2D35A5361F66}"/>
              </a:ext>
            </a:extLst>
          </p:cNvPr>
          <p:cNvSpPr/>
          <p:nvPr/>
        </p:nvSpPr>
        <p:spPr>
          <a:xfrm>
            <a:off x="4190264" y="4051299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179A3C02-9C73-428E-BFAA-00D84ACCD104}"/>
              </a:ext>
            </a:extLst>
          </p:cNvPr>
          <p:cNvSpPr/>
          <p:nvPr/>
        </p:nvSpPr>
        <p:spPr>
          <a:xfrm flipH="1">
            <a:off x="533400" y="2478006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CC100585-722F-4EE4-A070-A53778E296DA}"/>
              </a:ext>
            </a:extLst>
          </p:cNvPr>
          <p:cNvSpPr/>
          <p:nvPr/>
        </p:nvSpPr>
        <p:spPr>
          <a:xfrm>
            <a:off x="2572523" y="2399001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A044CA41-DC7A-427D-8AB2-ECB5F950A810}"/>
              </a:ext>
            </a:extLst>
          </p:cNvPr>
          <p:cNvSpPr/>
          <p:nvPr/>
        </p:nvSpPr>
        <p:spPr>
          <a:xfrm>
            <a:off x="6113738" y="2568033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81B9AF85-25BC-4E69-A30A-AC70F8026AA0}"/>
              </a:ext>
            </a:extLst>
          </p:cNvPr>
          <p:cNvSpPr/>
          <p:nvPr/>
        </p:nvSpPr>
        <p:spPr>
          <a:xfrm>
            <a:off x="5905391" y="5749350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7" name="Freeform 10">
            <a:extLst>
              <a:ext uri="{FF2B5EF4-FFF2-40B4-BE49-F238E27FC236}">
                <a16:creationId xmlns:a16="http://schemas.microsoft.com/office/drawing/2014/main" id="{67469DEE-01E2-4A7B-B5DB-5450266A2909}"/>
              </a:ext>
            </a:extLst>
          </p:cNvPr>
          <p:cNvSpPr/>
          <p:nvPr/>
        </p:nvSpPr>
        <p:spPr>
          <a:xfrm>
            <a:off x="5926178" y="1043167"/>
            <a:ext cx="1130110" cy="1236782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48" name="Freeform 11">
            <a:extLst>
              <a:ext uri="{FF2B5EF4-FFF2-40B4-BE49-F238E27FC236}">
                <a16:creationId xmlns:a16="http://schemas.microsoft.com/office/drawing/2014/main" id="{0C886E69-0941-44A9-A708-159F4A5778D3}"/>
              </a:ext>
            </a:extLst>
          </p:cNvPr>
          <p:cNvSpPr/>
          <p:nvPr/>
        </p:nvSpPr>
        <p:spPr>
          <a:xfrm rot="241044">
            <a:off x="813367" y="4108278"/>
            <a:ext cx="1215364" cy="1312134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19EFA986-4F17-4FC1-BF1C-711DE069F18B}"/>
              </a:ext>
            </a:extLst>
          </p:cNvPr>
          <p:cNvSpPr/>
          <p:nvPr/>
        </p:nvSpPr>
        <p:spPr>
          <a:xfrm>
            <a:off x="749852" y="5738652"/>
            <a:ext cx="1216039" cy="1229875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4C436F34-4E7A-4C86-BE99-3A5F33DB61BE}"/>
              </a:ext>
            </a:extLst>
          </p:cNvPr>
          <p:cNvSpPr/>
          <p:nvPr/>
        </p:nvSpPr>
        <p:spPr>
          <a:xfrm rot="20421991">
            <a:off x="7383349" y="1070371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AA84E4CB-4BA9-4145-B729-B0C3BE9A7B86}"/>
              </a:ext>
            </a:extLst>
          </p:cNvPr>
          <p:cNvSpPr/>
          <p:nvPr/>
        </p:nvSpPr>
        <p:spPr>
          <a:xfrm rot="280143">
            <a:off x="2577226" y="4063983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2" name="Freeform 15">
            <a:extLst>
              <a:ext uri="{FF2B5EF4-FFF2-40B4-BE49-F238E27FC236}">
                <a16:creationId xmlns:a16="http://schemas.microsoft.com/office/drawing/2014/main" id="{79E97CE3-A196-45BF-BE1D-5CC8699C0DA0}"/>
              </a:ext>
            </a:extLst>
          </p:cNvPr>
          <p:cNvSpPr/>
          <p:nvPr/>
        </p:nvSpPr>
        <p:spPr>
          <a:xfrm>
            <a:off x="2556237" y="5490276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A4E1AE25-861E-495A-8852-78D659811848}"/>
              </a:ext>
            </a:extLst>
          </p:cNvPr>
          <p:cNvSpPr/>
          <p:nvPr/>
        </p:nvSpPr>
        <p:spPr>
          <a:xfrm>
            <a:off x="7682121" y="2697686"/>
            <a:ext cx="1201141" cy="1205663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id="{42602237-F2EC-46E5-8C38-B8F1C4743267}"/>
              </a:ext>
            </a:extLst>
          </p:cNvPr>
          <p:cNvSpPr/>
          <p:nvPr/>
        </p:nvSpPr>
        <p:spPr>
          <a:xfrm>
            <a:off x="4211576" y="1070371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638B08B3-851B-418B-95DB-49FA5446DBE7}"/>
              </a:ext>
            </a:extLst>
          </p:cNvPr>
          <p:cNvSpPr/>
          <p:nvPr/>
        </p:nvSpPr>
        <p:spPr>
          <a:xfrm>
            <a:off x="4298735" y="5636842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6" name="Freeform 20">
            <a:extLst>
              <a:ext uri="{FF2B5EF4-FFF2-40B4-BE49-F238E27FC236}">
                <a16:creationId xmlns:a16="http://schemas.microsoft.com/office/drawing/2014/main" id="{F0CBD986-512E-41FD-A520-5ECEDBF42254}"/>
              </a:ext>
            </a:extLst>
          </p:cNvPr>
          <p:cNvSpPr/>
          <p:nvPr/>
        </p:nvSpPr>
        <p:spPr>
          <a:xfrm rot="123465">
            <a:off x="5872617" y="4173964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57" name="Freeform 21">
            <a:extLst>
              <a:ext uri="{FF2B5EF4-FFF2-40B4-BE49-F238E27FC236}">
                <a16:creationId xmlns:a16="http://schemas.microsoft.com/office/drawing/2014/main" id="{B4338176-8946-4DAF-ABDE-014D33576B2D}"/>
              </a:ext>
            </a:extLst>
          </p:cNvPr>
          <p:cNvSpPr/>
          <p:nvPr/>
        </p:nvSpPr>
        <p:spPr>
          <a:xfrm flipH="1">
            <a:off x="7590111" y="3970274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58" name="Freeform 22">
            <a:extLst>
              <a:ext uri="{FF2B5EF4-FFF2-40B4-BE49-F238E27FC236}">
                <a16:creationId xmlns:a16="http://schemas.microsoft.com/office/drawing/2014/main" id="{0A98E169-F487-41D0-AADF-69DA37DF608C}"/>
              </a:ext>
            </a:extLst>
          </p:cNvPr>
          <p:cNvSpPr/>
          <p:nvPr/>
        </p:nvSpPr>
        <p:spPr>
          <a:xfrm>
            <a:off x="7601447" y="5749350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59" name="Freeform 23">
            <a:extLst>
              <a:ext uri="{FF2B5EF4-FFF2-40B4-BE49-F238E27FC236}">
                <a16:creationId xmlns:a16="http://schemas.microsoft.com/office/drawing/2014/main" id="{F1C80CDA-F310-4D71-91DA-91F503D9A2A6}"/>
              </a:ext>
            </a:extLst>
          </p:cNvPr>
          <p:cNvSpPr/>
          <p:nvPr/>
        </p:nvSpPr>
        <p:spPr>
          <a:xfrm rot="927493" flipH="1">
            <a:off x="4096774" y="2446334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60" name="Freeform 24">
            <a:extLst>
              <a:ext uri="{FF2B5EF4-FFF2-40B4-BE49-F238E27FC236}">
                <a16:creationId xmlns:a16="http://schemas.microsoft.com/office/drawing/2014/main" id="{06916BF5-7DAE-4516-987D-8939FD171055}"/>
              </a:ext>
            </a:extLst>
          </p:cNvPr>
          <p:cNvSpPr/>
          <p:nvPr/>
        </p:nvSpPr>
        <p:spPr>
          <a:xfrm rot="21509553">
            <a:off x="2560413" y="1127254"/>
            <a:ext cx="1211470" cy="1231481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317935" y="4292239"/>
            <a:ext cx="1190009" cy="1112092"/>
          </a:xfrm>
          <a:custGeom>
            <a:avLst/>
            <a:gdLst/>
            <a:ahLst/>
            <a:cxnLst/>
            <a:rect l="l" t="t" r="r" b="b"/>
            <a:pathLst>
              <a:path w="1190009" h="1112092">
                <a:moveTo>
                  <a:pt x="0" y="0"/>
                </a:moveTo>
                <a:lnTo>
                  <a:pt x="1190009" y="0"/>
                </a:lnTo>
                <a:lnTo>
                  <a:pt x="1190009" y="1112092"/>
                </a:lnTo>
                <a:lnTo>
                  <a:pt x="0" y="1112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586" t="-12218" r="-43633" b="-18605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5943600" y="5783796"/>
            <a:ext cx="1210262" cy="1179349"/>
          </a:xfrm>
          <a:custGeom>
            <a:avLst/>
            <a:gdLst/>
            <a:ahLst/>
            <a:cxnLst/>
            <a:rect l="l" t="t" r="r" b="b"/>
            <a:pathLst>
              <a:path w="1278771" h="1179349">
                <a:moveTo>
                  <a:pt x="0" y="0"/>
                </a:moveTo>
                <a:lnTo>
                  <a:pt x="1278771" y="0"/>
                </a:lnTo>
                <a:lnTo>
                  <a:pt x="1278771" y="1179349"/>
                </a:lnTo>
                <a:lnTo>
                  <a:pt x="0" y="11793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223" r="-25773" b="-21549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96269" y="109583"/>
            <a:ext cx="786689" cy="804236"/>
            <a:chOff x="0" y="0"/>
            <a:chExt cx="1048919" cy="10723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676224" y="109583"/>
            <a:ext cx="786689" cy="804236"/>
            <a:chOff x="0" y="0"/>
            <a:chExt cx="1048919" cy="107231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B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56078" y="109583"/>
            <a:ext cx="786689" cy="804236"/>
            <a:chOff x="0" y="0"/>
            <a:chExt cx="1048919" cy="10723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035932" y="120173"/>
            <a:ext cx="786689" cy="804236"/>
            <a:chOff x="0" y="0"/>
            <a:chExt cx="1048919" cy="10723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715787" y="120173"/>
            <a:ext cx="786689" cy="804236"/>
            <a:chOff x="0" y="0"/>
            <a:chExt cx="1048919" cy="107231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48919" cy="1072315"/>
            </a:xfrm>
            <a:custGeom>
              <a:avLst/>
              <a:gdLst/>
              <a:ahLst/>
              <a:cxnLst/>
              <a:rect l="l" t="t" r="r" b="b"/>
              <a:pathLst>
                <a:path w="1048919" h="1072315">
                  <a:moveTo>
                    <a:pt x="0" y="0"/>
                  </a:moveTo>
                  <a:lnTo>
                    <a:pt x="1048919" y="0"/>
                  </a:lnTo>
                  <a:lnTo>
                    <a:pt x="1048919" y="1072315"/>
                  </a:lnTo>
                  <a:lnTo>
                    <a:pt x="0" y="1072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69207" y="172737"/>
              <a:ext cx="386667" cy="708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9"/>
                </a:lnSpc>
              </a:pPr>
              <a:r>
                <a:rPr lang="en-US" sz="3171">
                  <a:solidFill>
                    <a:srgbClr val="2115FF"/>
                  </a:solidFill>
                  <a:latin typeface="Mansalva"/>
                  <a:ea typeface="Mansalva"/>
                  <a:cs typeface="Mansalva"/>
                  <a:sym typeface="Mansalva"/>
                </a:rPr>
                <a:t>E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9288957" y="6564630"/>
            <a:ext cx="400829" cy="679371"/>
          </a:xfrm>
          <a:custGeom>
            <a:avLst/>
            <a:gdLst/>
            <a:ahLst/>
            <a:cxnLst/>
            <a:rect l="l" t="t" r="r" b="b"/>
            <a:pathLst>
              <a:path w="400829" h="679371">
                <a:moveTo>
                  <a:pt x="0" y="0"/>
                </a:moveTo>
                <a:lnTo>
                  <a:pt x="400829" y="0"/>
                </a:lnTo>
                <a:lnTo>
                  <a:pt x="400829" y="679371"/>
                </a:lnTo>
                <a:lnTo>
                  <a:pt x="0" y="6793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3">
            <a:extLst>
              <a:ext uri="{FF2B5EF4-FFF2-40B4-BE49-F238E27FC236}">
                <a16:creationId xmlns:a16="http://schemas.microsoft.com/office/drawing/2014/main" id="{5892520E-9111-4CE8-8182-80465B8733A1}"/>
              </a:ext>
            </a:extLst>
          </p:cNvPr>
          <p:cNvSpPr/>
          <p:nvPr/>
        </p:nvSpPr>
        <p:spPr>
          <a:xfrm>
            <a:off x="760522" y="952984"/>
            <a:ext cx="1350153" cy="1471556"/>
          </a:xfrm>
          <a:custGeom>
            <a:avLst/>
            <a:gdLst/>
            <a:ahLst/>
            <a:cxnLst/>
            <a:rect l="l" t="t" r="r" b="b"/>
            <a:pathLst>
              <a:path w="1350153" h="1471556">
                <a:moveTo>
                  <a:pt x="0" y="0"/>
                </a:moveTo>
                <a:lnTo>
                  <a:pt x="1350153" y="0"/>
                </a:lnTo>
                <a:lnTo>
                  <a:pt x="1350153" y="1471557"/>
                </a:lnTo>
                <a:lnTo>
                  <a:pt x="0" y="14715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2" name="Freeform 4">
            <a:extLst>
              <a:ext uri="{FF2B5EF4-FFF2-40B4-BE49-F238E27FC236}">
                <a16:creationId xmlns:a16="http://schemas.microsoft.com/office/drawing/2014/main" id="{1C2E80F4-CA69-4783-B16A-522CC82E167F}"/>
              </a:ext>
            </a:extLst>
          </p:cNvPr>
          <p:cNvSpPr/>
          <p:nvPr/>
        </p:nvSpPr>
        <p:spPr>
          <a:xfrm>
            <a:off x="2496067" y="4108278"/>
            <a:ext cx="1510891" cy="1446678"/>
          </a:xfrm>
          <a:custGeom>
            <a:avLst/>
            <a:gdLst/>
            <a:ahLst/>
            <a:cxnLst/>
            <a:rect l="l" t="t" r="r" b="b"/>
            <a:pathLst>
              <a:path w="1510891" h="1446678">
                <a:moveTo>
                  <a:pt x="0" y="0"/>
                </a:moveTo>
                <a:lnTo>
                  <a:pt x="1510891" y="0"/>
                </a:lnTo>
                <a:lnTo>
                  <a:pt x="1510891" y="1446678"/>
                </a:lnTo>
                <a:lnTo>
                  <a:pt x="0" y="1446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3" name="Freeform 6">
            <a:extLst>
              <a:ext uri="{FF2B5EF4-FFF2-40B4-BE49-F238E27FC236}">
                <a16:creationId xmlns:a16="http://schemas.microsoft.com/office/drawing/2014/main" id="{34170FF4-A26E-4C47-B6BB-F6E4661CA7D0}"/>
              </a:ext>
            </a:extLst>
          </p:cNvPr>
          <p:cNvSpPr/>
          <p:nvPr/>
        </p:nvSpPr>
        <p:spPr>
          <a:xfrm>
            <a:off x="533400" y="2478006"/>
            <a:ext cx="1668472" cy="1484394"/>
          </a:xfrm>
          <a:custGeom>
            <a:avLst/>
            <a:gdLst/>
            <a:ahLst/>
            <a:cxnLst/>
            <a:rect l="l" t="t" r="r" b="b"/>
            <a:pathLst>
              <a:path w="1599484" h="1455530">
                <a:moveTo>
                  <a:pt x="0" y="0"/>
                </a:moveTo>
                <a:lnTo>
                  <a:pt x="1599484" y="0"/>
                </a:lnTo>
                <a:lnTo>
                  <a:pt x="1599484" y="1455530"/>
                </a:lnTo>
                <a:lnTo>
                  <a:pt x="0" y="1455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4" name="Freeform 7">
            <a:extLst>
              <a:ext uri="{FF2B5EF4-FFF2-40B4-BE49-F238E27FC236}">
                <a16:creationId xmlns:a16="http://schemas.microsoft.com/office/drawing/2014/main" id="{252F2D88-6967-4713-ADB6-A13789B52FA9}"/>
              </a:ext>
            </a:extLst>
          </p:cNvPr>
          <p:cNvSpPr/>
          <p:nvPr/>
        </p:nvSpPr>
        <p:spPr>
          <a:xfrm>
            <a:off x="2572523" y="2399001"/>
            <a:ext cx="1215348" cy="1484394"/>
          </a:xfrm>
          <a:custGeom>
            <a:avLst/>
            <a:gdLst/>
            <a:ahLst/>
            <a:cxnLst/>
            <a:rect l="l" t="t" r="r" b="b"/>
            <a:pathLst>
              <a:path w="1215348" h="1484394">
                <a:moveTo>
                  <a:pt x="0" y="0"/>
                </a:moveTo>
                <a:lnTo>
                  <a:pt x="1215348" y="0"/>
                </a:lnTo>
                <a:lnTo>
                  <a:pt x="1215348" y="1484394"/>
                </a:lnTo>
                <a:lnTo>
                  <a:pt x="0" y="1484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65" name="Freeform 8">
            <a:extLst>
              <a:ext uri="{FF2B5EF4-FFF2-40B4-BE49-F238E27FC236}">
                <a16:creationId xmlns:a16="http://schemas.microsoft.com/office/drawing/2014/main" id="{6FA1FD12-36F4-40A8-A424-FDF083E95E38}"/>
              </a:ext>
            </a:extLst>
          </p:cNvPr>
          <p:cNvSpPr/>
          <p:nvPr/>
        </p:nvSpPr>
        <p:spPr>
          <a:xfrm>
            <a:off x="7480473" y="2552766"/>
            <a:ext cx="1268257" cy="1367393"/>
          </a:xfrm>
          <a:custGeom>
            <a:avLst/>
            <a:gdLst/>
            <a:ahLst/>
            <a:cxnLst/>
            <a:rect l="l" t="t" r="r" b="b"/>
            <a:pathLst>
              <a:path w="1268257" h="1367393">
                <a:moveTo>
                  <a:pt x="0" y="0"/>
                </a:moveTo>
                <a:lnTo>
                  <a:pt x="1268257" y="0"/>
                </a:lnTo>
                <a:lnTo>
                  <a:pt x="1268257" y="1367393"/>
                </a:lnTo>
                <a:lnTo>
                  <a:pt x="0" y="13673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66" name="Freeform 9">
            <a:extLst>
              <a:ext uri="{FF2B5EF4-FFF2-40B4-BE49-F238E27FC236}">
                <a16:creationId xmlns:a16="http://schemas.microsoft.com/office/drawing/2014/main" id="{B9C30261-9AC3-4091-80F6-8DC00F8258E3}"/>
              </a:ext>
            </a:extLst>
          </p:cNvPr>
          <p:cNvSpPr/>
          <p:nvPr/>
        </p:nvSpPr>
        <p:spPr>
          <a:xfrm>
            <a:off x="5867400" y="5763304"/>
            <a:ext cx="1299523" cy="1320989"/>
          </a:xfrm>
          <a:custGeom>
            <a:avLst/>
            <a:gdLst/>
            <a:ahLst/>
            <a:cxnLst/>
            <a:rect l="l" t="t" r="r" b="b"/>
            <a:pathLst>
              <a:path w="1299523" h="1320989">
                <a:moveTo>
                  <a:pt x="0" y="0"/>
                </a:moveTo>
                <a:lnTo>
                  <a:pt x="1299522" y="0"/>
                </a:lnTo>
                <a:lnTo>
                  <a:pt x="1299522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67" name="Freeform 10">
            <a:extLst>
              <a:ext uri="{FF2B5EF4-FFF2-40B4-BE49-F238E27FC236}">
                <a16:creationId xmlns:a16="http://schemas.microsoft.com/office/drawing/2014/main" id="{E5B1B2B9-6965-47C1-B744-4082EA621ED4}"/>
              </a:ext>
            </a:extLst>
          </p:cNvPr>
          <p:cNvSpPr/>
          <p:nvPr/>
        </p:nvSpPr>
        <p:spPr>
          <a:xfrm>
            <a:off x="5885941" y="1111532"/>
            <a:ext cx="1130110" cy="1236782"/>
          </a:xfrm>
          <a:custGeom>
            <a:avLst/>
            <a:gdLst/>
            <a:ahLst/>
            <a:cxnLst/>
            <a:rect l="l" t="t" r="r" b="b"/>
            <a:pathLst>
              <a:path w="1130110" h="1236782">
                <a:moveTo>
                  <a:pt x="0" y="0"/>
                </a:moveTo>
                <a:lnTo>
                  <a:pt x="1130110" y="0"/>
                </a:lnTo>
                <a:lnTo>
                  <a:pt x="1130110" y="1236783"/>
                </a:lnTo>
                <a:lnTo>
                  <a:pt x="0" y="123678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68" name="Freeform 11">
            <a:extLst>
              <a:ext uri="{FF2B5EF4-FFF2-40B4-BE49-F238E27FC236}">
                <a16:creationId xmlns:a16="http://schemas.microsoft.com/office/drawing/2014/main" id="{11D2167D-6781-4378-9083-8C9B8046C60A}"/>
              </a:ext>
            </a:extLst>
          </p:cNvPr>
          <p:cNvSpPr/>
          <p:nvPr/>
        </p:nvSpPr>
        <p:spPr>
          <a:xfrm rot="241044">
            <a:off x="813367" y="4108278"/>
            <a:ext cx="1215364" cy="1312134"/>
          </a:xfrm>
          <a:custGeom>
            <a:avLst/>
            <a:gdLst/>
            <a:ahLst/>
            <a:cxnLst/>
            <a:rect l="l" t="t" r="r" b="b"/>
            <a:pathLst>
              <a:path w="1215364" h="1312134">
                <a:moveTo>
                  <a:pt x="0" y="0"/>
                </a:moveTo>
                <a:lnTo>
                  <a:pt x="1215364" y="0"/>
                </a:lnTo>
                <a:lnTo>
                  <a:pt x="1215364" y="1312134"/>
                </a:lnTo>
                <a:lnTo>
                  <a:pt x="0" y="131213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69" name="Freeform 12">
            <a:extLst>
              <a:ext uri="{FF2B5EF4-FFF2-40B4-BE49-F238E27FC236}">
                <a16:creationId xmlns:a16="http://schemas.microsoft.com/office/drawing/2014/main" id="{B18E6E4A-D610-45E5-AFE7-47B32A401DE4}"/>
              </a:ext>
            </a:extLst>
          </p:cNvPr>
          <p:cNvSpPr/>
          <p:nvPr/>
        </p:nvSpPr>
        <p:spPr>
          <a:xfrm>
            <a:off x="725642" y="5738653"/>
            <a:ext cx="1216039" cy="1229875"/>
          </a:xfrm>
          <a:custGeom>
            <a:avLst/>
            <a:gdLst/>
            <a:ahLst/>
            <a:cxnLst/>
            <a:rect l="l" t="t" r="r" b="b"/>
            <a:pathLst>
              <a:path w="1216039" h="1229875">
                <a:moveTo>
                  <a:pt x="0" y="0"/>
                </a:moveTo>
                <a:lnTo>
                  <a:pt x="1216040" y="0"/>
                </a:lnTo>
                <a:lnTo>
                  <a:pt x="1216040" y="1229875"/>
                </a:lnTo>
                <a:lnTo>
                  <a:pt x="0" y="1229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70" name="Freeform 13">
            <a:extLst>
              <a:ext uri="{FF2B5EF4-FFF2-40B4-BE49-F238E27FC236}">
                <a16:creationId xmlns:a16="http://schemas.microsoft.com/office/drawing/2014/main" id="{4F4BF408-C033-46EC-8212-3C84097DF211}"/>
              </a:ext>
            </a:extLst>
          </p:cNvPr>
          <p:cNvSpPr/>
          <p:nvPr/>
        </p:nvSpPr>
        <p:spPr>
          <a:xfrm rot="21152436">
            <a:off x="7383349" y="1070371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0" y="0"/>
                </a:moveTo>
                <a:lnTo>
                  <a:pt x="1569284" y="0"/>
                </a:lnTo>
                <a:lnTo>
                  <a:pt x="1569284" y="1528090"/>
                </a:lnTo>
                <a:lnTo>
                  <a:pt x="0" y="1528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71" name="Freeform 14">
            <a:extLst>
              <a:ext uri="{FF2B5EF4-FFF2-40B4-BE49-F238E27FC236}">
                <a16:creationId xmlns:a16="http://schemas.microsoft.com/office/drawing/2014/main" id="{545E7A20-6BF4-4DC0-8D36-F5A1282606E1}"/>
              </a:ext>
            </a:extLst>
          </p:cNvPr>
          <p:cNvSpPr/>
          <p:nvPr/>
        </p:nvSpPr>
        <p:spPr>
          <a:xfrm>
            <a:off x="4315688" y="4108278"/>
            <a:ext cx="1234680" cy="1349377"/>
          </a:xfrm>
          <a:custGeom>
            <a:avLst/>
            <a:gdLst/>
            <a:ahLst/>
            <a:cxnLst/>
            <a:rect l="l" t="t" r="r" b="b"/>
            <a:pathLst>
              <a:path w="1234680" h="1349377">
                <a:moveTo>
                  <a:pt x="0" y="0"/>
                </a:moveTo>
                <a:lnTo>
                  <a:pt x="1234680" y="0"/>
                </a:lnTo>
                <a:lnTo>
                  <a:pt x="1234680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72" name="Freeform 15">
            <a:extLst>
              <a:ext uri="{FF2B5EF4-FFF2-40B4-BE49-F238E27FC236}">
                <a16:creationId xmlns:a16="http://schemas.microsoft.com/office/drawing/2014/main" id="{0097F70B-AA61-427D-B901-B4C9B207CA56}"/>
              </a:ext>
            </a:extLst>
          </p:cNvPr>
          <p:cNvSpPr/>
          <p:nvPr/>
        </p:nvSpPr>
        <p:spPr>
          <a:xfrm>
            <a:off x="2556237" y="5490276"/>
            <a:ext cx="1218623" cy="1580062"/>
          </a:xfrm>
          <a:custGeom>
            <a:avLst/>
            <a:gdLst/>
            <a:ahLst/>
            <a:cxnLst/>
            <a:rect l="l" t="t" r="r" b="b"/>
            <a:pathLst>
              <a:path w="1218623" h="1580062">
                <a:moveTo>
                  <a:pt x="0" y="0"/>
                </a:moveTo>
                <a:lnTo>
                  <a:pt x="1218623" y="0"/>
                </a:lnTo>
                <a:lnTo>
                  <a:pt x="1218623" y="1580063"/>
                </a:lnTo>
                <a:lnTo>
                  <a:pt x="0" y="15800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73" name="Freeform 16">
            <a:extLst>
              <a:ext uri="{FF2B5EF4-FFF2-40B4-BE49-F238E27FC236}">
                <a16:creationId xmlns:a16="http://schemas.microsoft.com/office/drawing/2014/main" id="{28230701-0DB8-4BBE-8500-E41182861764}"/>
              </a:ext>
            </a:extLst>
          </p:cNvPr>
          <p:cNvSpPr/>
          <p:nvPr/>
        </p:nvSpPr>
        <p:spPr>
          <a:xfrm>
            <a:off x="5814910" y="2603931"/>
            <a:ext cx="1201141" cy="1205663"/>
          </a:xfrm>
          <a:custGeom>
            <a:avLst/>
            <a:gdLst/>
            <a:ahLst/>
            <a:cxnLst/>
            <a:rect l="l" t="t" r="r" b="b"/>
            <a:pathLst>
              <a:path w="1201141" h="1205663">
                <a:moveTo>
                  <a:pt x="0" y="0"/>
                </a:moveTo>
                <a:lnTo>
                  <a:pt x="1201141" y="0"/>
                </a:lnTo>
                <a:lnTo>
                  <a:pt x="1201141" y="1205662"/>
                </a:lnTo>
                <a:lnTo>
                  <a:pt x="0" y="12056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74" name="Freeform 17">
            <a:extLst>
              <a:ext uri="{FF2B5EF4-FFF2-40B4-BE49-F238E27FC236}">
                <a16:creationId xmlns:a16="http://schemas.microsoft.com/office/drawing/2014/main" id="{83B65D1B-2770-4A81-86C5-E3C02523C1DE}"/>
              </a:ext>
            </a:extLst>
          </p:cNvPr>
          <p:cNvSpPr/>
          <p:nvPr/>
        </p:nvSpPr>
        <p:spPr>
          <a:xfrm>
            <a:off x="4211576" y="1070371"/>
            <a:ext cx="1256448" cy="1319105"/>
          </a:xfrm>
          <a:custGeom>
            <a:avLst/>
            <a:gdLst/>
            <a:ahLst/>
            <a:cxnLst/>
            <a:rect l="l" t="t" r="r" b="b"/>
            <a:pathLst>
              <a:path w="1256448" h="1319105">
                <a:moveTo>
                  <a:pt x="0" y="0"/>
                </a:moveTo>
                <a:lnTo>
                  <a:pt x="1256448" y="0"/>
                </a:lnTo>
                <a:lnTo>
                  <a:pt x="1256448" y="1319105"/>
                </a:lnTo>
                <a:lnTo>
                  <a:pt x="0" y="131910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75" name="Freeform 18">
            <a:extLst>
              <a:ext uri="{FF2B5EF4-FFF2-40B4-BE49-F238E27FC236}">
                <a16:creationId xmlns:a16="http://schemas.microsoft.com/office/drawing/2014/main" id="{68E366F8-224B-48FE-A32C-E4A29AE41C0C}"/>
              </a:ext>
            </a:extLst>
          </p:cNvPr>
          <p:cNvSpPr/>
          <p:nvPr/>
        </p:nvSpPr>
        <p:spPr>
          <a:xfrm>
            <a:off x="4298735" y="5636842"/>
            <a:ext cx="1322401" cy="1433497"/>
          </a:xfrm>
          <a:custGeom>
            <a:avLst/>
            <a:gdLst/>
            <a:ahLst/>
            <a:cxnLst/>
            <a:rect l="l" t="t" r="r" b="b"/>
            <a:pathLst>
              <a:path w="1322401" h="1433497">
                <a:moveTo>
                  <a:pt x="0" y="0"/>
                </a:moveTo>
                <a:lnTo>
                  <a:pt x="1322401" y="0"/>
                </a:lnTo>
                <a:lnTo>
                  <a:pt x="1322401" y="1433497"/>
                </a:lnTo>
                <a:lnTo>
                  <a:pt x="0" y="143349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76" name="Freeform 20">
            <a:extLst>
              <a:ext uri="{FF2B5EF4-FFF2-40B4-BE49-F238E27FC236}">
                <a16:creationId xmlns:a16="http://schemas.microsoft.com/office/drawing/2014/main" id="{25E78124-8943-4EB5-A718-E958A81184E3}"/>
              </a:ext>
            </a:extLst>
          </p:cNvPr>
          <p:cNvSpPr/>
          <p:nvPr/>
        </p:nvSpPr>
        <p:spPr>
          <a:xfrm rot="123465">
            <a:off x="5872617" y="4173964"/>
            <a:ext cx="1365070" cy="1334356"/>
          </a:xfrm>
          <a:custGeom>
            <a:avLst/>
            <a:gdLst/>
            <a:ahLst/>
            <a:cxnLst/>
            <a:rect l="l" t="t" r="r" b="b"/>
            <a:pathLst>
              <a:path w="1365070" h="1334356">
                <a:moveTo>
                  <a:pt x="0" y="0"/>
                </a:moveTo>
                <a:lnTo>
                  <a:pt x="1365070" y="0"/>
                </a:lnTo>
                <a:lnTo>
                  <a:pt x="1365070" y="1334356"/>
                </a:lnTo>
                <a:lnTo>
                  <a:pt x="0" y="13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77" name="Freeform 21">
            <a:extLst>
              <a:ext uri="{FF2B5EF4-FFF2-40B4-BE49-F238E27FC236}">
                <a16:creationId xmlns:a16="http://schemas.microsoft.com/office/drawing/2014/main" id="{4222ADF0-387C-46D5-BF1C-3F572A203D88}"/>
              </a:ext>
            </a:extLst>
          </p:cNvPr>
          <p:cNvSpPr/>
          <p:nvPr/>
        </p:nvSpPr>
        <p:spPr>
          <a:xfrm flipH="1">
            <a:off x="7590111" y="3970274"/>
            <a:ext cx="1260099" cy="1539052"/>
          </a:xfrm>
          <a:custGeom>
            <a:avLst/>
            <a:gdLst/>
            <a:ahLst/>
            <a:cxnLst/>
            <a:rect l="l" t="t" r="r" b="b"/>
            <a:pathLst>
              <a:path w="1260099" h="1539052">
                <a:moveTo>
                  <a:pt x="1260099" y="0"/>
                </a:moveTo>
                <a:lnTo>
                  <a:pt x="0" y="0"/>
                </a:lnTo>
                <a:lnTo>
                  <a:pt x="0" y="1539052"/>
                </a:lnTo>
                <a:lnTo>
                  <a:pt x="1260099" y="1539052"/>
                </a:lnTo>
                <a:lnTo>
                  <a:pt x="1260099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78" name="Freeform 22">
            <a:extLst>
              <a:ext uri="{FF2B5EF4-FFF2-40B4-BE49-F238E27FC236}">
                <a16:creationId xmlns:a16="http://schemas.microsoft.com/office/drawing/2014/main" id="{47D26FFE-573B-4638-B3E3-A1B0E3DB3304}"/>
              </a:ext>
            </a:extLst>
          </p:cNvPr>
          <p:cNvSpPr/>
          <p:nvPr/>
        </p:nvSpPr>
        <p:spPr>
          <a:xfrm>
            <a:off x="7601447" y="5749350"/>
            <a:ext cx="1316035" cy="1320989"/>
          </a:xfrm>
          <a:custGeom>
            <a:avLst/>
            <a:gdLst/>
            <a:ahLst/>
            <a:cxnLst/>
            <a:rect l="l" t="t" r="r" b="b"/>
            <a:pathLst>
              <a:path w="1316035" h="1320989">
                <a:moveTo>
                  <a:pt x="0" y="0"/>
                </a:moveTo>
                <a:lnTo>
                  <a:pt x="1316035" y="0"/>
                </a:lnTo>
                <a:lnTo>
                  <a:pt x="1316035" y="1320989"/>
                </a:lnTo>
                <a:lnTo>
                  <a:pt x="0" y="1320989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79" name="Freeform 23">
            <a:extLst>
              <a:ext uri="{FF2B5EF4-FFF2-40B4-BE49-F238E27FC236}">
                <a16:creationId xmlns:a16="http://schemas.microsoft.com/office/drawing/2014/main" id="{D6721D11-B5B8-41F2-85A0-C815C8A07282}"/>
              </a:ext>
            </a:extLst>
          </p:cNvPr>
          <p:cNvSpPr/>
          <p:nvPr/>
        </p:nvSpPr>
        <p:spPr>
          <a:xfrm rot="927493" flipH="1">
            <a:off x="4096774" y="2446334"/>
            <a:ext cx="1569284" cy="1528090"/>
          </a:xfrm>
          <a:custGeom>
            <a:avLst/>
            <a:gdLst/>
            <a:ahLst/>
            <a:cxnLst/>
            <a:rect l="l" t="t" r="r" b="b"/>
            <a:pathLst>
              <a:path w="1569284" h="1528090">
                <a:moveTo>
                  <a:pt x="1569284" y="0"/>
                </a:moveTo>
                <a:lnTo>
                  <a:pt x="0" y="0"/>
                </a:lnTo>
                <a:lnTo>
                  <a:pt x="0" y="1528091"/>
                </a:lnTo>
                <a:lnTo>
                  <a:pt x="1569284" y="1528091"/>
                </a:lnTo>
                <a:lnTo>
                  <a:pt x="1569284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80" name="Freeform 24">
            <a:extLst>
              <a:ext uri="{FF2B5EF4-FFF2-40B4-BE49-F238E27FC236}">
                <a16:creationId xmlns:a16="http://schemas.microsoft.com/office/drawing/2014/main" id="{0150CA6D-68E2-41BE-86A5-1587310E3D46}"/>
              </a:ext>
            </a:extLst>
          </p:cNvPr>
          <p:cNvSpPr/>
          <p:nvPr/>
        </p:nvSpPr>
        <p:spPr>
          <a:xfrm rot="21509553">
            <a:off x="2560413" y="1127254"/>
            <a:ext cx="1211470" cy="1231481"/>
          </a:xfrm>
          <a:custGeom>
            <a:avLst/>
            <a:gdLst/>
            <a:ahLst/>
            <a:cxnLst/>
            <a:rect l="l" t="t" r="r" b="b"/>
            <a:pathLst>
              <a:path w="1211470" h="1231481">
                <a:moveTo>
                  <a:pt x="0" y="0"/>
                </a:moveTo>
                <a:lnTo>
                  <a:pt x="1211469" y="0"/>
                </a:lnTo>
                <a:lnTo>
                  <a:pt x="1211469" y="1231482"/>
                </a:lnTo>
                <a:lnTo>
                  <a:pt x="0" y="12314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184</Words>
  <Application>Microsoft Office PowerPoint</Application>
  <PresentationFormat>Custom</PresentationFormat>
  <Paragraphs>101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Mansalva</vt:lpstr>
      <vt:lpstr>Playpen Sans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stickey sentences</dc:title>
  <cp:lastModifiedBy>user</cp:lastModifiedBy>
  <cp:revision>13</cp:revision>
  <dcterms:created xsi:type="dcterms:W3CDTF">2006-08-16T00:00:00Z</dcterms:created>
  <dcterms:modified xsi:type="dcterms:W3CDTF">2025-09-22T07:11:03Z</dcterms:modified>
  <dc:identifier>DAGzpwrxEkE</dc:identifier>
</cp:coreProperties>
</file>