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  <p:embeddedFont>
      <p:font typeface="Nunito" pitchFamily="2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4621" autoAdjust="0"/>
  </p:normalViewPr>
  <p:slideViewPr>
    <p:cSldViewPr>
      <p:cViewPr varScale="1">
        <p:scale>
          <a:sx n="108" d="100"/>
          <a:sy n="108" d="100"/>
        </p:scale>
        <p:origin x="13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425CF245-B15A-A8C9-19D7-B20A0CB5E029}"/>
              </a:ext>
            </a:extLst>
          </p:cNvPr>
          <p:cNvSpPr/>
          <p:nvPr userDrawn="1"/>
        </p:nvSpPr>
        <p:spPr>
          <a:xfrm>
            <a:off x="5363642" y="120650"/>
            <a:ext cx="13271" cy="7560000"/>
          </a:xfrm>
          <a:prstGeom prst="line">
            <a:avLst/>
          </a:prstGeom>
          <a:ln w="9525" cap="flat">
            <a:solidFill>
              <a:srgbClr val="B4B4B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2F7ED366-9DB3-5135-0F7F-4B426CA49744}"/>
              </a:ext>
            </a:extLst>
          </p:cNvPr>
          <p:cNvSpPr/>
          <p:nvPr userDrawn="1"/>
        </p:nvSpPr>
        <p:spPr>
          <a:xfrm>
            <a:off x="272513" y="492057"/>
            <a:ext cx="46845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E5B5515-1439-DD30-720A-0597A5400C4F}"/>
              </a:ext>
            </a:extLst>
          </p:cNvPr>
          <p:cNvSpPr txBox="1"/>
          <p:nvPr userDrawn="1"/>
        </p:nvSpPr>
        <p:spPr>
          <a:xfrm>
            <a:off x="271431" y="265680"/>
            <a:ext cx="627452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Name: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17B2C6CA-D0CB-3CE6-B8D4-4AE14495D5A5}"/>
              </a:ext>
            </a:extLst>
          </p:cNvPr>
          <p:cNvSpPr txBox="1"/>
          <p:nvPr userDrawn="1"/>
        </p:nvSpPr>
        <p:spPr>
          <a:xfrm>
            <a:off x="2241656" y="265680"/>
            <a:ext cx="627452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Class: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0210C16C-E7D7-1DC9-1CB6-88334F80897F}"/>
              </a:ext>
            </a:extLst>
          </p:cNvPr>
          <p:cNvSpPr txBox="1"/>
          <p:nvPr userDrawn="1"/>
        </p:nvSpPr>
        <p:spPr>
          <a:xfrm>
            <a:off x="3834840" y="265680"/>
            <a:ext cx="49196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Date:</a:t>
            </a: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B26A68DF-940B-F7A9-EE6C-4A03218F43AC}"/>
              </a:ext>
            </a:extLst>
          </p:cNvPr>
          <p:cNvSpPr/>
          <p:nvPr userDrawn="1"/>
        </p:nvSpPr>
        <p:spPr>
          <a:xfrm>
            <a:off x="5618544" y="492057"/>
            <a:ext cx="46845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B776E594-3845-91C9-552A-6C9AAAED4B50}"/>
              </a:ext>
            </a:extLst>
          </p:cNvPr>
          <p:cNvSpPr txBox="1"/>
          <p:nvPr userDrawn="1"/>
        </p:nvSpPr>
        <p:spPr>
          <a:xfrm>
            <a:off x="5617462" y="265680"/>
            <a:ext cx="627452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Name: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2F33F0BC-E702-C749-3BC1-EB697655B600}"/>
              </a:ext>
            </a:extLst>
          </p:cNvPr>
          <p:cNvSpPr txBox="1"/>
          <p:nvPr userDrawn="1"/>
        </p:nvSpPr>
        <p:spPr>
          <a:xfrm>
            <a:off x="7587687" y="265680"/>
            <a:ext cx="627452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Class: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D7AF1C2D-5B25-F498-8873-8838D2EBDA3A}"/>
              </a:ext>
            </a:extLst>
          </p:cNvPr>
          <p:cNvSpPr txBox="1"/>
          <p:nvPr userDrawn="1"/>
        </p:nvSpPr>
        <p:spPr>
          <a:xfrm>
            <a:off x="9180871" y="265680"/>
            <a:ext cx="49196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Date:</a:t>
            </a:r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A2BEC3F-FE9D-5B9F-960F-918459DCD4F8}"/>
              </a:ext>
            </a:extLst>
          </p:cNvPr>
          <p:cNvSpPr/>
          <p:nvPr userDrawn="1"/>
        </p:nvSpPr>
        <p:spPr>
          <a:xfrm>
            <a:off x="4654655" y="7090569"/>
            <a:ext cx="453068" cy="316688"/>
          </a:xfrm>
          <a:custGeom>
            <a:avLst/>
            <a:gdLst/>
            <a:ahLst/>
            <a:cxnLst/>
            <a:rect l="l" t="t" r="r" b="b"/>
            <a:pathLst>
              <a:path w="453068" h="316688">
                <a:moveTo>
                  <a:pt x="0" y="0"/>
                </a:moveTo>
                <a:lnTo>
                  <a:pt x="453067" y="0"/>
                </a:lnTo>
                <a:lnTo>
                  <a:pt x="453067" y="316688"/>
                </a:lnTo>
                <a:lnTo>
                  <a:pt x="0" y="3166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</a:blip>
            <a:stretch>
              <a:fillRect t="-24061" b="-19002"/>
            </a:stretch>
          </a:blipFill>
        </p:spPr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7BBE918-B4F3-F24F-65AE-66A43450FA7F}"/>
              </a:ext>
            </a:extLst>
          </p:cNvPr>
          <p:cNvSpPr/>
          <p:nvPr userDrawn="1"/>
        </p:nvSpPr>
        <p:spPr>
          <a:xfrm>
            <a:off x="10076559" y="7090569"/>
            <a:ext cx="453068" cy="316688"/>
          </a:xfrm>
          <a:custGeom>
            <a:avLst/>
            <a:gdLst/>
            <a:ahLst/>
            <a:cxnLst/>
            <a:rect l="l" t="t" r="r" b="b"/>
            <a:pathLst>
              <a:path w="453068" h="316688">
                <a:moveTo>
                  <a:pt x="0" y="0"/>
                </a:moveTo>
                <a:lnTo>
                  <a:pt x="453068" y="0"/>
                </a:lnTo>
                <a:lnTo>
                  <a:pt x="453068" y="316688"/>
                </a:lnTo>
                <a:lnTo>
                  <a:pt x="0" y="3166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</a:blip>
            <a:stretch>
              <a:fillRect t="-24061" b="-19002"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911654-85CA-0352-F635-22BA8B8B4C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0" y="1692211"/>
            <a:ext cx="4314324" cy="3902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96D4B3-D430-86E5-CBE6-06223D43FF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51" y="1693256"/>
            <a:ext cx="4314324" cy="3902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94704" y="5861049"/>
            <a:ext cx="822522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Bank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Corner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Library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5651" y="5861049"/>
            <a:ext cx="883100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Museum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Place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Shop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35451" y="5861049"/>
            <a:ext cx="883100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Toy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Sand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Fast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5250" y="5861049"/>
            <a:ext cx="883100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Block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Corner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Duck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9745" y="1204226"/>
            <a:ext cx="4617531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Fill in all the words from the word bank, then fill the empty boxes with random letters to make your own word search. Write neatly!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1543" y="839735"/>
            <a:ext cx="461753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Word Search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25776" y="1204226"/>
            <a:ext cx="4617531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Fill in all the words from the word bank, then fill the empty boxes with random letters to make your own word search. Write neatly!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7574" y="839735"/>
            <a:ext cx="461753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Word Search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32BC7A0-2CE8-B7E8-32AF-AED1355C0B1E}"/>
              </a:ext>
            </a:extLst>
          </p:cNvPr>
          <p:cNvSpPr txBox="1"/>
          <p:nvPr/>
        </p:nvSpPr>
        <p:spPr>
          <a:xfrm>
            <a:off x="5925050" y="5861049"/>
            <a:ext cx="822522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Bank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Corner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Library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97889DF-AA38-9A28-8E4F-16D74BAE5466}"/>
              </a:ext>
            </a:extLst>
          </p:cNvPr>
          <p:cNvSpPr txBox="1"/>
          <p:nvPr/>
        </p:nvSpPr>
        <p:spPr>
          <a:xfrm>
            <a:off x="7015997" y="5861049"/>
            <a:ext cx="883100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Museum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Place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Shop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E100C43-C930-DCA2-1E55-92F734C2C6E6}"/>
              </a:ext>
            </a:extLst>
          </p:cNvPr>
          <p:cNvSpPr txBox="1"/>
          <p:nvPr/>
        </p:nvSpPr>
        <p:spPr>
          <a:xfrm>
            <a:off x="8165797" y="5861049"/>
            <a:ext cx="883100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Toy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Sand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Fast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BBD700A-5968-77E6-1C18-931F31266AF9}"/>
              </a:ext>
            </a:extLst>
          </p:cNvPr>
          <p:cNvSpPr txBox="1"/>
          <p:nvPr/>
        </p:nvSpPr>
        <p:spPr>
          <a:xfrm>
            <a:off x="9315596" y="5861049"/>
            <a:ext cx="883100" cy="7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Block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Corner</a:t>
            </a:r>
          </a:p>
          <a:p>
            <a:pPr algn="l">
              <a:lnSpc>
                <a:spcPts val="1939"/>
              </a:lnSpc>
            </a:pPr>
            <a:r>
              <a:rPr lang="en-US" sz="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Duck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Canva Sans</vt:lpstr>
      <vt:lpstr>Canva Sans Bold</vt:lpstr>
      <vt:lpstr>Nunito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own word search activity</dc:title>
  <cp:lastModifiedBy>Bridget Daugherty</cp:lastModifiedBy>
  <cp:revision>4</cp:revision>
  <dcterms:created xsi:type="dcterms:W3CDTF">2006-08-16T00:00:00Z</dcterms:created>
  <dcterms:modified xsi:type="dcterms:W3CDTF">2026-06-12T08:15:11Z</dcterms:modified>
  <dc:identifier>DAHMR6Fq6rQ</dc:identifier>
</cp:coreProperties>
</file>