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8288000" cy="10287000"/>
  <p:notesSz cx="6858000" cy="9144000"/>
  <p:embeddedFontLst>
    <p:embeddedFont>
      <p:font typeface="Archivo Black" panose="020B0600000101010101" charset="0"/>
      <p:regular r:id="rId17"/>
    </p:embeddedFont>
    <p:embeddedFont>
      <p:font typeface="Fredoka" panose="020B0600000101010101" charset="0"/>
      <p:regular r:id="rId18"/>
    </p:embeddedFont>
    <p:embeddedFont>
      <p:font typeface="Poppins" panose="00000500000000000000" pitchFamily="2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3" d="100"/>
          <a:sy n="63" d="100"/>
        </p:scale>
        <p:origin x="48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A0D862-0B28-A08A-93EB-CECDCEEA2148}"/>
              </a:ext>
            </a:extLst>
          </p:cNvPr>
          <p:cNvSpPr txBox="1"/>
          <p:nvPr userDrawn="1"/>
        </p:nvSpPr>
        <p:spPr>
          <a:xfrm>
            <a:off x="4572000" y="4958834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ko-KR" altLang="en-US" dirty="0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23A0C7B8-0B49-5503-7F04-BB3EA378767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9300" y="9279644"/>
            <a:ext cx="1028700" cy="10287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2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859842" y="3432148"/>
            <a:ext cx="12568317" cy="3435293"/>
            <a:chOff x="0" y="0"/>
            <a:chExt cx="3310174" cy="9047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310174" cy="904768"/>
            </a:xfrm>
            <a:custGeom>
              <a:avLst/>
              <a:gdLst/>
              <a:ahLst/>
              <a:cxnLst/>
              <a:rect l="l" t="t" r="r" b="b"/>
              <a:pathLst>
                <a:path w="3310174" h="904768">
                  <a:moveTo>
                    <a:pt x="28335" y="0"/>
                  </a:moveTo>
                  <a:lnTo>
                    <a:pt x="3281838" y="0"/>
                  </a:lnTo>
                  <a:cubicBezTo>
                    <a:pt x="3297488" y="0"/>
                    <a:pt x="3310174" y="12686"/>
                    <a:pt x="3310174" y="28335"/>
                  </a:cubicBezTo>
                  <a:lnTo>
                    <a:pt x="3310174" y="876433"/>
                  </a:lnTo>
                  <a:cubicBezTo>
                    <a:pt x="3310174" y="883948"/>
                    <a:pt x="3307188" y="891155"/>
                    <a:pt x="3301875" y="896469"/>
                  </a:cubicBezTo>
                  <a:cubicBezTo>
                    <a:pt x="3296561" y="901783"/>
                    <a:pt x="3289353" y="904768"/>
                    <a:pt x="3281838" y="904768"/>
                  </a:cubicBezTo>
                  <a:lnTo>
                    <a:pt x="28335" y="904768"/>
                  </a:lnTo>
                  <a:cubicBezTo>
                    <a:pt x="12686" y="904768"/>
                    <a:pt x="0" y="892082"/>
                    <a:pt x="0" y="876433"/>
                  </a:cubicBezTo>
                  <a:lnTo>
                    <a:pt x="0" y="28335"/>
                  </a:lnTo>
                  <a:cubicBezTo>
                    <a:pt x="0" y="20820"/>
                    <a:pt x="2985" y="13613"/>
                    <a:pt x="8299" y="8299"/>
                  </a:cubicBezTo>
                  <a:cubicBezTo>
                    <a:pt x="13613" y="2985"/>
                    <a:pt x="20820" y="0"/>
                    <a:pt x="28335" y="0"/>
                  </a:cubicBezTo>
                  <a:close/>
                </a:path>
              </a:pathLst>
            </a:custGeom>
            <a:solidFill>
              <a:srgbClr val="FFFFFF"/>
            </a:solidFill>
            <a:ln cap="rnd">
              <a:noFill/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310174" cy="9333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2650818" y="2642582"/>
            <a:ext cx="4883175" cy="6446436"/>
          </a:xfrm>
          <a:custGeom>
            <a:avLst/>
            <a:gdLst/>
            <a:ahLst/>
            <a:cxnLst/>
            <a:rect l="l" t="t" r="r" b="b"/>
            <a:pathLst>
              <a:path w="4883175" h="6446436">
                <a:moveTo>
                  <a:pt x="0" y="0"/>
                </a:moveTo>
                <a:lnTo>
                  <a:pt x="4883176" y="0"/>
                </a:lnTo>
                <a:lnTo>
                  <a:pt x="4883176" y="6446437"/>
                </a:lnTo>
                <a:lnTo>
                  <a:pt x="0" y="64464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28700" y="5143500"/>
            <a:ext cx="4918536" cy="4137718"/>
          </a:xfrm>
          <a:custGeom>
            <a:avLst/>
            <a:gdLst/>
            <a:ahLst/>
            <a:cxnLst/>
            <a:rect l="l" t="t" r="r" b="b"/>
            <a:pathLst>
              <a:path w="4918536" h="4137718">
                <a:moveTo>
                  <a:pt x="0" y="0"/>
                </a:moveTo>
                <a:lnTo>
                  <a:pt x="4918536" y="0"/>
                </a:lnTo>
                <a:lnTo>
                  <a:pt x="4918536" y="4137718"/>
                </a:lnTo>
                <a:lnTo>
                  <a:pt x="0" y="413771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047547" y="3860800"/>
            <a:ext cx="12192906" cy="1625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300"/>
              </a:lnSpc>
              <a:spcBef>
                <a:spcPct val="0"/>
              </a:spcBef>
            </a:pPr>
            <a:r>
              <a:rPr lang="en-US" sz="9500">
                <a:solidFill>
                  <a:srgbClr val="000000"/>
                </a:solidFill>
                <a:latin typeface="Fredoka"/>
                <a:ea typeface="Fredoka"/>
                <a:cs typeface="Fredoka"/>
                <a:sym typeface="Fredoka"/>
              </a:rPr>
              <a:t>Battle Ninjas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637182" y="5534604"/>
            <a:ext cx="7013637" cy="901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Speaking Game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859842" y="3432148"/>
            <a:ext cx="12568317" cy="3435293"/>
            <a:chOff x="0" y="0"/>
            <a:chExt cx="3310174" cy="9047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310174" cy="904768"/>
            </a:xfrm>
            <a:custGeom>
              <a:avLst/>
              <a:gdLst/>
              <a:ahLst/>
              <a:cxnLst/>
              <a:rect l="l" t="t" r="r" b="b"/>
              <a:pathLst>
                <a:path w="3310174" h="904768">
                  <a:moveTo>
                    <a:pt x="28335" y="0"/>
                  </a:moveTo>
                  <a:lnTo>
                    <a:pt x="3281838" y="0"/>
                  </a:lnTo>
                  <a:cubicBezTo>
                    <a:pt x="3297488" y="0"/>
                    <a:pt x="3310174" y="12686"/>
                    <a:pt x="3310174" y="28335"/>
                  </a:cubicBezTo>
                  <a:lnTo>
                    <a:pt x="3310174" y="876433"/>
                  </a:lnTo>
                  <a:cubicBezTo>
                    <a:pt x="3310174" y="883948"/>
                    <a:pt x="3307188" y="891155"/>
                    <a:pt x="3301875" y="896469"/>
                  </a:cubicBezTo>
                  <a:cubicBezTo>
                    <a:pt x="3296561" y="901783"/>
                    <a:pt x="3289353" y="904768"/>
                    <a:pt x="3281838" y="904768"/>
                  </a:cubicBezTo>
                  <a:lnTo>
                    <a:pt x="28335" y="904768"/>
                  </a:lnTo>
                  <a:cubicBezTo>
                    <a:pt x="12686" y="904768"/>
                    <a:pt x="0" y="892082"/>
                    <a:pt x="0" y="876433"/>
                  </a:cubicBezTo>
                  <a:lnTo>
                    <a:pt x="0" y="28335"/>
                  </a:lnTo>
                  <a:cubicBezTo>
                    <a:pt x="0" y="20820"/>
                    <a:pt x="2985" y="13613"/>
                    <a:pt x="8299" y="8299"/>
                  </a:cubicBezTo>
                  <a:cubicBezTo>
                    <a:pt x="13613" y="2985"/>
                    <a:pt x="20820" y="0"/>
                    <a:pt x="28335" y="0"/>
                  </a:cubicBezTo>
                  <a:close/>
                </a:path>
              </a:pathLst>
            </a:custGeom>
            <a:solidFill>
              <a:srgbClr val="FFFFFF"/>
            </a:solidFill>
            <a:ln cap="rnd">
              <a:noFill/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310174" cy="9333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028700" y="5143500"/>
            <a:ext cx="4918536" cy="4137718"/>
          </a:xfrm>
          <a:custGeom>
            <a:avLst/>
            <a:gdLst/>
            <a:ahLst/>
            <a:cxnLst/>
            <a:rect l="l" t="t" r="r" b="b"/>
            <a:pathLst>
              <a:path w="4918536" h="4137718">
                <a:moveTo>
                  <a:pt x="0" y="0"/>
                </a:moveTo>
                <a:lnTo>
                  <a:pt x="4918536" y="0"/>
                </a:lnTo>
                <a:lnTo>
                  <a:pt x="4918536" y="4137718"/>
                </a:lnTo>
                <a:lnTo>
                  <a:pt x="0" y="41377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047547" y="4246507"/>
            <a:ext cx="12192906" cy="1625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300"/>
              </a:lnSpc>
              <a:spcBef>
                <a:spcPct val="0"/>
              </a:spcBef>
            </a:pPr>
            <a:r>
              <a:rPr lang="en-US" sz="9500">
                <a:solidFill>
                  <a:srgbClr val="000000"/>
                </a:solidFill>
                <a:latin typeface="Fredoka"/>
                <a:ea typeface="Fredoka"/>
                <a:cs typeface="Fredoka"/>
                <a:sym typeface="Fredoka"/>
              </a:rPr>
              <a:t>Let’s play!</a:t>
            </a:r>
          </a:p>
        </p:txBody>
      </p:sp>
      <p:sp>
        <p:nvSpPr>
          <p:cNvPr id="7" name="Freeform 7"/>
          <p:cNvSpPr/>
          <p:nvPr/>
        </p:nvSpPr>
        <p:spPr>
          <a:xfrm rot="667755">
            <a:off x="13075716" y="1530029"/>
            <a:ext cx="3766689" cy="5794906"/>
          </a:xfrm>
          <a:custGeom>
            <a:avLst/>
            <a:gdLst/>
            <a:ahLst/>
            <a:cxnLst/>
            <a:rect l="l" t="t" r="r" b="b"/>
            <a:pathLst>
              <a:path w="3766689" h="5794906">
                <a:moveTo>
                  <a:pt x="0" y="0"/>
                </a:moveTo>
                <a:lnTo>
                  <a:pt x="3766689" y="0"/>
                </a:lnTo>
                <a:lnTo>
                  <a:pt x="3766689" y="5794906"/>
                </a:lnTo>
                <a:lnTo>
                  <a:pt x="0" y="57949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859842" y="3432148"/>
            <a:ext cx="12568317" cy="3435293"/>
            <a:chOff x="0" y="0"/>
            <a:chExt cx="3310174" cy="9047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310174" cy="904768"/>
            </a:xfrm>
            <a:custGeom>
              <a:avLst/>
              <a:gdLst/>
              <a:ahLst/>
              <a:cxnLst/>
              <a:rect l="l" t="t" r="r" b="b"/>
              <a:pathLst>
                <a:path w="3310174" h="904768">
                  <a:moveTo>
                    <a:pt x="28335" y="0"/>
                  </a:moveTo>
                  <a:lnTo>
                    <a:pt x="3281838" y="0"/>
                  </a:lnTo>
                  <a:cubicBezTo>
                    <a:pt x="3297488" y="0"/>
                    <a:pt x="3310174" y="12686"/>
                    <a:pt x="3310174" y="28335"/>
                  </a:cubicBezTo>
                  <a:lnTo>
                    <a:pt x="3310174" y="876433"/>
                  </a:lnTo>
                  <a:cubicBezTo>
                    <a:pt x="3310174" y="883948"/>
                    <a:pt x="3307188" y="891155"/>
                    <a:pt x="3301875" y="896469"/>
                  </a:cubicBezTo>
                  <a:cubicBezTo>
                    <a:pt x="3296561" y="901783"/>
                    <a:pt x="3289353" y="904768"/>
                    <a:pt x="3281838" y="904768"/>
                  </a:cubicBezTo>
                  <a:lnTo>
                    <a:pt x="28335" y="904768"/>
                  </a:lnTo>
                  <a:cubicBezTo>
                    <a:pt x="12686" y="904768"/>
                    <a:pt x="0" y="892082"/>
                    <a:pt x="0" y="876433"/>
                  </a:cubicBezTo>
                  <a:lnTo>
                    <a:pt x="0" y="28335"/>
                  </a:lnTo>
                  <a:cubicBezTo>
                    <a:pt x="0" y="20820"/>
                    <a:pt x="2985" y="13613"/>
                    <a:pt x="8299" y="8299"/>
                  </a:cubicBezTo>
                  <a:cubicBezTo>
                    <a:pt x="13613" y="2985"/>
                    <a:pt x="20820" y="0"/>
                    <a:pt x="28335" y="0"/>
                  </a:cubicBezTo>
                  <a:close/>
                </a:path>
              </a:pathLst>
            </a:custGeom>
            <a:solidFill>
              <a:srgbClr val="FFFFFF"/>
            </a:solidFill>
            <a:ln cap="rnd">
              <a:noFill/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310174" cy="9333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3020719" y="2827218"/>
            <a:ext cx="3518702" cy="4645151"/>
          </a:xfrm>
          <a:custGeom>
            <a:avLst/>
            <a:gdLst/>
            <a:ahLst/>
            <a:cxnLst/>
            <a:rect l="l" t="t" r="r" b="b"/>
            <a:pathLst>
              <a:path w="3518702" h="4645151">
                <a:moveTo>
                  <a:pt x="0" y="0"/>
                </a:moveTo>
                <a:lnTo>
                  <a:pt x="3518701" y="0"/>
                </a:lnTo>
                <a:lnTo>
                  <a:pt x="3518701" y="4645151"/>
                </a:lnTo>
                <a:lnTo>
                  <a:pt x="0" y="46451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28700" y="5149794"/>
            <a:ext cx="4918536" cy="4137718"/>
          </a:xfrm>
          <a:custGeom>
            <a:avLst/>
            <a:gdLst/>
            <a:ahLst/>
            <a:cxnLst/>
            <a:rect l="l" t="t" r="r" b="b"/>
            <a:pathLst>
              <a:path w="4918536" h="4137718">
                <a:moveTo>
                  <a:pt x="0" y="0"/>
                </a:moveTo>
                <a:lnTo>
                  <a:pt x="4918536" y="0"/>
                </a:lnTo>
                <a:lnTo>
                  <a:pt x="4918536" y="4137718"/>
                </a:lnTo>
                <a:lnTo>
                  <a:pt x="0" y="413771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047547" y="3860800"/>
            <a:ext cx="12192906" cy="1625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300"/>
              </a:lnSpc>
              <a:spcBef>
                <a:spcPct val="0"/>
              </a:spcBef>
            </a:pPr>
            <a:r>
              <a:rPr lang="en-US" sz="9500">
                <a:solidFill>
                  <a:srgbClr val="000000"/>
                </a:solidFill>
                <a:latin typeface="Fredoka"/>
                <a:ea typeface="Fredoka"/>
                <a:cs typeface="Fredoka"/>
                <a:sym typeface="Fredoka"/>
              </a:rPr>
              <a:t>Part 2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055947" y="5598301"/>
            <a:ext cx="8176107" cy="901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Play against the teacher!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2270791"/>
            <a:ext cx="16230600" cy="6987509"/>
            <a:chOff x="0" y="0"/>
            <a:chExt cx="4274726" cy="184033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1840331"/>
            </a:xfrm>
            <a:custGeom>
              <a:avLst/>
              <a:gdLst/>
              <a:ahLst/>
              <a:cxnLst/>
              <a:rect l="l" t="t" r="r" b="b"/>
              <a:pathLst>
                <a:path w="4274726" h="1840331">
                  <a:moveTo>
                    <a:pt x="21942" y="0"/>
                  </a:moveTo>
                  <a:lnTo>
                    <a:pt x="4252784" y="0"/>
                  </a:lnTo>
                  <a:cubicBezTo>
                    <a:pt x="4264902" y="0"/>
                    <a:pt x="4274726" y="9824"/>
                    <a:pt x="4274726" y="21942"/>
                  </a:cubicBezTo>
                  <a:lnTo>
                    <a:pt x="4274726" y="1818390"/>
                  </a:lnTo>
                  <a:cubicBezTo>
                    <a:pt x="4274726" y="1824209"/>
                    <a:pt x="4272414" y="1829790"/>
                    <a:pt x="4268299" y="1833905"/>
                  </a:cubicBezTo>
                  <a:cubicBezTo>
                    <a:pt x="4264184" y="1838020"/>
                    <a:pt x="4258604" y="1840331"/>
                    <a:pt x="4252784" y="1840331"/>
                  </a:cubicBezTo>
                  <a:lnTo>
                    <a:pt x="21942" y="1840331"/>
                  </a:lnTo>
                  <a:cubicBezTo>
                    <a:pt x="16122" y="1840331"/>
                    <a:pt x="10541" y="1838020"/>
                    <a:pt x="6427" y="1833905"/>
                  </a:cubicBezTo>
                  <a:cubicBezTo>
                    <a:pt x="2312" y="1829790"/>
                    <a:pt x="0" y="1824209"/>
                    <a:pt x="0" y="1818390"/>
                  </a:cubicBezTo>
                  <a:lnTo>
                    <a:pt x="0" y="21942"/>
                  </a:lnTo>
                  <a:cubicBezTo>
                    <a:pt x="0" y="16122"/>
                    <a:pt x="2312" y="10541"/>
                    <a:pt x="6427" y="6427"/>
                  </a:cubicBezTo>
                  <a:cubicBezTo>
                    <a:pt x="10541" y="2312"/>
                    <a:pt x="16122" y="0"/>
                    <a:pt x="21942" y="0"/>
                  </a:cubicBezTo>
                  <a:close/>
                </a:path>
              </a:pathLst>
            </a:custGeom>
            <a:solidFill>
              <a:srgbClr val="FFFFFF"/>
            </a:solidFill>
            <a:ln w="20002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274726" cy="1868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654180" y="125413"/>
            <a:ext cx="14979640" cy="1625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300"/>
              </a:lnSpc>
              <a:spcBef>
                <a:spcPct val="0"/>
              </a:spcBef>
            </a:pPr>
            <a:r>
              <a:rPr lang="en-US" sz="9500">
                <a:solidFill>
                  <a:srgbClr val="000000"/>
                </a:solidFill>
                <a:latin typeface="Fredoka"/>
                <a:ea typeface="Fredoka"/>
                <a:cs typeface="Fredoka"/>
                <a:sym typeface="Fredoka"/>
              </a:rPr>
              <a:t>How to play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842280" y="4792361"/>
            <a:ext cx="9708667" cy="1830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  <a:spcBef>
                <a:spcPct val="0"/>
              </a:spcBef>
            </a:pPr>
            <a:r>
              <a:rPr lang="en-US" sz="51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This time, the teacher will also play. </a:t>
            </a:r>
          </a:p>
        </p:txBody>
      </p:sp>
      <p:sp>
        <p:nvSpPr>
          <p:cNvPr id="7" name="Freeform 7"/>
          <p:cNvSpPr/>
          <p:nvPr/>
        </p:nvSpPr>
        <p:spPr>
          <a:xfrm>
            <a:off x="1405500" y="5234510"/>
            <a:ext cx="4203419" cy="4014265"/>
          </a:xfrm>
          <a:custGeom>
            <a:avLst/>
            <a:gdLst/>
            <a:ahLst/>
            <a:cxnLst/>
            <a:rect l="l" t="t" r="r" b="b"/>
            <a:pathLst>
              <a:path w="4203419" h="4014265">
                <a:moveTo>
                  <a:pt x="0" y="0"/>
                </a:moveTo>
                <a:lnTo>
                  <a:pt x="4203419" y="0"/>
                </a:lnTo>
                <a:lnTo>
                  <a:pt x="4203419" y="4014265"/>
                </a:lnTo>
                <a:lnTo>
                  <a:pt x="0" y="40142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2270791"/>
            <a:ext cx="16230600" cy="6987509"/>
            <a:chOff x="0" y="0"/>
            <a:chExt cx="4274726" cy="184033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1840331"/>
            </a:xfrm>
            <a:custGeom>
              <a:avLst/>
              <a:gdLst/>
              <a:ahLst/>
              <a:cxnLst/>
              <a:rect l="l" t="t" r="r" b="b"/>
              <a:pathLst>
                <a:path w="4274726" h="1840331">
                  <a:moveTo>
                    <a:pt x="21942" y="0"/>
                  </a:moveTo>
                  <a:lnTo>
                    <a:pt x="4252784" y="0"/>
                  </a:lnTo>
                  <a:cubicBezTo>
                    <a:pt x="4264902" y="0"/>
                    <a:pt x="4274726" y="9824"/>
                    <a:pt x="4274726" y="21942"/>
                  </a:cubicBezTo>
                  <a:lnTo>
                    <a:pt x="4274726" y="1818390"/>
                  </a:lnTo>
                  <a:cubicBezTo>
                    <a:pt x="4274726" y="1824209"/>
                    <a:pt x="4272414" y="1829790"/>
                    <a:pt x="4268299" y="1833905"/>
                  </a:cubicBezTo>
                  <a:cubicBezTo>
                    <a:pt x="4264184" y="1838020"/>
                    <a:pt x="4258604" y="1840331"/>
                    <a:pt x="4252784" y="1840331"/>
                  </a:cubicBezTo>
                  <a:lnTo>
                    <a:pt x="21942" y="1840331"/>
                  </a:lnTo>
                  <a:cubicBezTo>
                    <a:pt x="16122" y="1840331"/>
                    <a:pt x="10541" y="1838020"/>
                    <a:pt x="6427" y="1833905"/>
                  </a:cubicBezTo>
                  <a:cubicBezTo>
                    <a:pt x="2312" y="1829790"/>
                    <a:pt x="0" y="1824209"/>
                    <a:pt x="0" y="1818390"/>
                  </a:cubicBezTo>
                  <a:lnTo>
                    <a:pt x="0" y="21942"/>
                  </a:lnTo>
                  <a:cubicBezTo>
                    <a:pt x="0" y="16122"/>
                    <a:pt x="2312" y="10541"/>
                    <a:pt x="6427" y="6427"/>
                  </a:cubicBezTo>
                  <a:cubicBezTo>
                    <a:pt x="10541" y="2312"/>
                    <a:pt x="16122" y="0"/>
                    <a:pt x="21942" y="0"/>
                  </a:cubicBezTo>
                  <a:close/>
                </a:path>
              </a:pathLst>
            </a:custGeom>
            <a:solidFill>
              <a:srgbClr val="FFFFFF"/>
            </a:solidFill>
            <a:ln w="20002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274726" cy="1868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654180" y="125413"/>
            <a:ext cx="14979640" cy="1625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300"/>
              </a:lnSpc>
              <a:spcBef>
                <a:spcPct val="0"/>
              </a:spcBef>
            </a:pPr>
            <a:r>
              <a:rPr lang="en-US" sz="9500">
                <a:solidFill>
                  <a:srgbClr val="000000"/>
                </a:solidFill>
                <a:latin typeface="Fredoka"/>
                <a:ea typeface="Fredoka"/>
                <a:cs typeface="Fredoka"/>
                <a:sym typeface="Fredoka"/>
              </a:rPr>
              <a:t>How to play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874129" y="4330398"/>
            <a:ext cx="10218243" cy="2753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  <a:spcBef>
                <a:spcPct val="0"/>
              </a:spcBef>
            </a:pPr>
            <a:r>
              <a:rPr lang="en-US" sz="51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If you have more ninjas alive at the end of the game than the teacher, you win!</a:t>
            </a:r>
          </a:p>
        </p:txBody>
      </p:sp>
      <p:sp>
        <p:nvSpPr>
          <p:cNvPr id="7" name="Freeform 7"/>
          <p:cNvSpPr/>
          <p:nvPr/>
        </p:nvSpPr>
        <p:spPr>
          <a:xfrm>
            <a:off x="1405500" y="5234510"/>
            <a:ext cx="4203419" cy="4014265"/>
          </a:xfrm>
          <a:custGeom>
            <a:avLst/>
            <a:gdLst/>
            <a:ahLst/>
            <a:cxnLst/>
            <a:rect l="l" t="t" r="r" b="b"/>
            <a:pathLst>
              <a:path w="4203419" h="4014265">
                <a:moveTo>
                  <a:pt x="0" y="0"/>
                </a:moveTo>
                <a:lnTo>
                  <a:pt x="4203419" y="0"/>
                </a:lnTo>
                <a:lnTo>
                  <a:pt x="4203419" y="4014265"/>
                </a:lnTo>
                <a:lnTo>
                  <a:pt x="0" y="40142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3322910" y="2216968"/>
            <a:ext cx="11279668" cy="7404343"/>
          </a:xfrm>
          <a:custGeom>
            <a:avLst/>
            <a:gdLst/>
            <a:ahLst/>
            <a:cxnLst/>
            <a:rect l="l" t="t" r="r" b="b"/>
            <a:pathLst>
              <a:path w="11279668" h="7404343">
                <a:moveTo>
                  <a:pt x="0" y="0"/>
                </a:moveTo>
                <a:lnTo>
                  <a:pt x="11279668" y="0"/>
                </a:lnTo>
                <a:lnTo>
                  <a:pt x="11279668" y="7404343"/>
                </a:lnTo>
                <a:lnTo>
                  <a:pt x="0" y="740434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654180" y="125413"/>
            <a:ext cx="14979640" cy="1625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300"/>
              </a:lnSpc>
              <a:spcBef>
                <a:spcPct val="0"/>
              </a:spcBef>
            </a:pPr>
            <a:r>
              <a:rPr lang="en-US" sz="9500">
                <a:solidFill>
                  <a:srgbClr val="000000"/>
                </a:solidFill>
                <a:latin typeface="Fredoka"/>
                <a:ea typeface="Fredoka"/>
                <a:cs typeface="Fredoka"/>
                <a:sym typeface="Fredoka"/>
              </a:rPr>
              <a:t>Draw 8 ninjas!</a:t>
            </a:r>
          </a:p>
        </p:txBody>
      </p:sp>
      <p:pic>
        <p:nvPicPr>
          <p:cNvPr id="5" name="Google Shape;111;p26" descr="http://images.cpcache.com/image/6583719.png">
            <a:extLst>
              <a:ext uri="{FF2B5EF4-FFF2-40B4-BE49-F238E27FC236}">
                <a16:creationId xmlns:a16="http://schemas.microsoft.com/office/drawing/2014/main" id="{6B032A79-6E6C-5C57-A7E3-03AF9A18524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27875" y="5541431"/>
            <a:ext cx="786888" cy="755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12;p26" descr="http://images.cpcache.com/image/6583719.png">
            <a:extLst>
              <a:ext uri="{FF2B5EF4-FFF2-40B4-BE49-F238E27FC236}">
                <a16:creationId xmlns:a16="http://schemas.microsoft.com/office/drawing/2014/main" id="{2F5EF7B9-382D-4105-FEF6-87E1022E3FB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40024" y="7996075"/>
            <a:ext cx="786888" cy="755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13;p26" descr="http://images.cpcache.com/image/6583719.png">
            <a:extLst>
              <a:ext uri="{FF2B5EF4-FFF2-40B4-BE49-F238E27FC236}">
                <a16:creationId xmlns:a16="http://schemas.microsoft.com/office/drawing/2014/main" id="{F483DC2A-CB1F-2F2C-61BD-65783F885EA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54926" y="6841935"/>
            <a:ext cx="786888" cy="755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14;p26" descr="http://images.cpcache.com/image/6583719.png">
            <a:extLst>
              <a:ext uri="{FF2B5EF4-FFF2-40B4-BE49-F238E27FC236}">
                <a16:creationId xmlns:a16="http://schemas.microsoft.com/office/drawing/2014/main" id="{714878B9-5D94-807D-A551-0885633AC84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52885" y="7996074"/>
            <a:ext cx="786888" cy="755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16;p26" descr="http://images.cpcache.com/image/6583719.png">
            <a:extLst>
              <a:ext uri="{FF2B5EF4-FFF2-40B4-BE49-F238E27FC236}">
                <a16:creationId xmlns:a16="http://schemas.microsoft.com/office/drawing/2014/main" id="{CA001073-C419-68CE-92EC-4B1EDB882C7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40024" y="5516880"/>
            <a:ext cx="786888" cy="755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29;p26" descr="http://images.cpcache.com/image/6583719.png">
            <a:extLst>
              <a:ext uri="{FF2B5EF4-FFF2-40B4-BE49-F238E27FC236}">
                <a16:creationId xmlns:a16="http://schemas.microsoft.com/office/drawing/2014/main" id="{1672ABAF-8A49-8BAE-216E-226539595A6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827099" y="4388085"/>
            <a:ext cx="786888" cy="755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6;p26" descr="http://images.cpcache.com/image/6583719.png">
            <a:extLst>
              <a:ext uri="{FF2B5EF4-FFF2-40B4-BE49-F238E27FC236}">
                <a16:creationId xmlns:a16="http://schemas.microsoft.com/office/drawing/2014/main" id="{508E60A6-5E13-8975-F032-9096D0B49E7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05600" y="6819900"/>
            <a:ext cx="786888" cy="755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11;p26" descr="http://images.cpcache.com/image/6583719.png">
            <a:extLst>
              <a:ext uri="{FF2B5EF4-FFF2-40B4-BE49-F238E27FC236}">
                <a16:creationId xmlns:a16="http://schemas.microsoft.com/office/drawing/2014/main" id="{005020C7-CAA6-FB1C-016E-9862019145E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54926" y="7996074"/>
            <a:ext cx="786888" cy="75541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Freeform 2"/>
          <p:cNvSpPr/>
          <p:nvPr/>
        </p:nvSpPr>
        <p:spPr>
          <a:xfrm>
            <a:off x="13838147" y="4388085"/>
            <a:ext cx="5516653" cy="4606405"/>
          </a:xfrm>
          <a:custGeom>
            <a:avLst/>
            <a:gdLst/>
            <a:ahLst/>
            <a:cxnLst/>
            <a:rect l="l" t="t" r="r" b="b"/>
            <a:pathLst>
              <a:path w="5516653" h="4606405">
                <a:moveTo>
                  <a:pt x="0" y="0"/>
                </a:moveTo>
                <a:lnTo>
                  <a:pt x="5516653" y="0"/>
                </a:lnTo>
                <a:lnTo>
                  <a:pt x="5516653" y="4606405"/>
                </a:lnTo>
                <a:lnTo>
                  <a:pt x="0" y="46064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859842" y="3432148"/>
            <a:ext cx="12568317" cy="3435293"/>
            <a:chOff x="0" y="0"/>
            <a:chExt cx="3310174" cy="9047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310174" cy="904768"/>
            </a:xfrm>
            <a:custGeom>
              <a:avLst/>
              <a:gdLst/>
              <a:ahLst/>
              <a:cxnLst/>
              <a:rect l="l" t="t" r="r" b="b"/>
              <a:pathLst>
                <a:path w="3310174" h="904768">
                  <a:moveTo>
                    <a:pt x="28335" y="0"/>
                  </a:moveTo>
                  <a:lnTo>
                    <a:pt x="3281838" y="0"/>
                  </a:lnTo>
                  <a:cubicBezTo>
                    <a:pt x="3297488" y="0"/>
                    <a:pt x="3310174" y="12686"/>
                    <a:pt x="3310174" y="28335"/>
                  </a:cubicBezTo>
                  <a:lnTo>
                    <a:pt x="3310174" y="876433"/>
                  </a:lnTo>
                  <a:cubicBezTo>
                    <a:pt x="3310174" y="883948"/>
                    <a:pt x="3307188" y="891155"/>
                    <a:pt x="3301875" y="896469"/>
                  </a:cubicBezTo>
                  <a:cubicBezTo>
                    <a:pt x="3296561" y="901783"/>
                    <a:pt x="3289353" y="904768"/>
                    <a:pt x="3281838" y="904768"/>
                  </a:cubicBezTo>
                  <a:lnTo>
                    <a:pt x="28335" y="904768"/>
                  </a:lnTo>
                  <a:cubicBezTo>
                    <a:pt x="12686" y="904768"/>
                    <a:pt x="0" y="892082"/>
                    <a:pt x="0" y="876433"/>
                  </a:cubicBezTo>
                  <a:lnTo>
                    <a:pt x="0" y="28335"/>
                  </a:lnTo>
                  <a:cubicBezTo>
                    <a:pt x="0" y="20820"/>
                    <a:pt x="2985" y="13613"/>
                    <a:pt x="8299" y="8299"/>
                  </a:cubicBezTo>
                  <a:cubicBezTo>
                    <a:pt x="13613" y="2985"/>
                    <a:pt x="20820" y="0"/>
                    <a:pt x="28335" y="0"/>
                  </a:cubicBezTo>
                  <a:close/>
                </a:path>
              </a:pathLst>
            </a:custGeom>
            <a:solidFill>
              <a:srgbClr val="FFFFFF"/>
            </a:solidFill>
            <a:ln cap="rnd">
              <a:noFill/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310174" cy="9333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3047547" y="4116388"/>
            <a:ext cx="12192906" cy="1625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300"/>
              </a:lnSpc>
              <a:spcBef>
                <a:spcPct val="0"/>
              </a:spcBef>
            </a:pPr>
            <a:r>
              <a:rPr lang="en-US" sz="9500">
                <a:solidFill>
                  <a:srgbClr val="000000"/>
                </a:solidFill>
                <a:latin typeface="Fredoka"/>
                <a:ea typeface="Fredoka"/>
                <a:cs typeface="Fredoka"/>
                <a:sym typeface="Fredoka"/>
              </a:rPr>
              <a:t>Nice job!</a:t>
            </a: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F4E030C9-FDCF-1A9D-3C1D-0163E409B25F}"/>
              </a:ext>
            </a:extLst>
          </p:cNvPr>
          <p:cNvSpPr/>
          <p:nvPr/>
        </p:nvSpPr>
        <p:spPr>
          <a:xfrm>
            <a:off x="5903909" y="5435571"/>
            <a:ext cx="6480182" cy="4584729"/>
          </a:xfrm>
          <a:custGeom>
            <a:avLst/>
            <a:gdLst/>
            <a:ahLst/>
            <a:cxnLst/>
            <a:rect l="l" t="t" r="r" b="b"/>
            <a:pathLst>
              <a:path w="6480182" h="4584729">
                <a:moveTo>
                  <a:pt x="0" y="0"/>
                </a:moveTo>
                <a:lnTo>
                  <a:pt x="6480182" y="0"/>
                </a:lnTo>
                <a:lnTo>
                  <a:pt x="6480182" y="4584728"/>
                </a:lnTo>
                <a:lnTo>
                  <a:pt x="0" y="45847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2270791"/>
            <a:ext cx="16230600" cy="6987509"/>
            <a:chOff x="0" y="0"/>
            <a:chExt cx="4274726" cy="184033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1840331"/>
            </a:xfrm>
            <a:custGeom>
              <a:avLst/>
              <a:gdLst/>
              <a:ahLst/>
              <a:cxnLst/>
              <a:rect l="l" t="t" r="r" b="b"/>
              <a:pathLst>
                <a:path w="4274726" h="1840331">
                  <a:moveTo>
                    <a:pt x="21942" y="0"/>
                  </a:moveTo>
                  <a:lnTo>
                    <a:pt x="4252784" y="0"/>
                  </a:lnTo>
                  <a:cubicBezTo>
                    <a:pt x="4264902" y="0"/>
                    <a:pt x="4274726" y="9824"/>
                    <a:pt x="4274726" y="21942"/>
                  </a:cubicBezTo>
                  <a:lnTo>
                    <a:pt x="4274726" y="1818390"/>
                  </a:lnTo>
                  <a:cubicBezTo>
                    <a:pt x="4274726" y="1824209"/>
                    <a:pt x="4272414" y="1829790"/>
                    <a:pt x="4268299" y="1833905"/>
                  </a:cubicBezTo>
                  <a:cubicBezTo>
                    <a:pt x="4264184" y="1838020"/>
                    <a:pt x="4258604" y="1840331"/>
                    <a:pt x="4252784" y="1840331"/>
                  </a:cubicBezTo>
                  <a:lnTo>
                    <a:pt x="21942" y="1840331"/>
                  </a:lnTo>
                  <a:cubicBezTo>
                    <a:pt x="16122" y="1840331"/>
                    <a:pt x="10541" y="1838020"/>
                    <a:pt x="6427" y="1833905"/>
                  </a:cubicBezTo>
                  <a:cubicBezTo>
                    <a:pt x="2312" y="1829790"/>
                    <a:pt x="0" y="1824209"/>
                    <a:pt x="0" y="1818390"/>
                  </a:cubicBezTo>
                  <a:lnTo>
                    <a:pt x="0" y="21942"/>
                  </a:lnTo>
                  <a:cubicBezTo>
                    <a:pt x="0" y="16122"/>
                    <a:pt x="2312" y="10541"/>
                    <a:pt x="6427" y="6427"/>
                  </a:cubicBezTo>
                  <a:cubicBezTo>
                    <a:pt x="10541" y="2312"/>
                    <a:pt x="16122" y="0"/>
                    <a:pt x="21942" y="0"/>
                  </a:cubicBezTo>
                  <a:close/>
                </a:path>
              </a:pathLst>
            </a:custGeom>
            <a:solidFill>
              <a:srgbClr val="FFFFFF"/>
            </a:solidFill>
            <a:ln w="20002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274726" cy="1868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654180" y="125413"/>
            <a:ext cx="14979640" cy="1625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300"/>
              </a:lnSpc>
              <a:spcBef>
                <a:spcPct val="0"/>
              </a:spcBef>
            </a:pPr>
            <a:r>
              <a:rPr lang="en-US" sz="9500">
                <a:solidFill>
                  <a:srgbClr val="000000"/>
                </a:solidFill>
                <a:latin typeface="Fredoka"/>
                <a:ea typeface="Fredoka"/>
                <a:cs typeface="Fredoka"/>
                <a:sym typeface="Fredoka"/>
              </a:rPr>
              <a:t>Key Expressions</a:t>
            </a:r>
          </a:p>
        </p:txBody>
      </p:sp>
      <p:sp>
        <p:nvSpPr>
          <p:cNvPr id="6" name="Freeform 6"/>
          <p:cNvSpPr/>
          <p:nvPr/>
        </p:nvSpPr>
        <p:spPr>
          <a:xfrm>
            <a:off x="313442" y="5364448"/>
            <a:ext cx="4303059" cy="4114800"/>
          </a:xfrm>
          <a:custGeom>
            <a:avLst/>
            <a:gdLst/>
            <a:ahLst/>
            <a:cxnLst/>
            <a:rect l="l" t="t" r="r" b="b"/>
            <a:pathLst>
              <a:path w="4303059" h="4114800">
                <a:moveTo>
                  <a:pt x="0" y="0"/>
                </a:moveTo>
                <a:lnTo>
                  <a:pt x="4303059" y="0"/>
                </a:lnTo>
                <a:lnTo>
                  <a:pt x="430305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119682" y="4987603"/>
            <a:ext cx="2360866" cy="4114800"/>
          </a:xfrm>
          <a:custGeom>
            <a:avLst/>
            <a:gdLst/>
            <a:ahLst/>
            <a:cxnLst/>
            <a:rect l="l" t="t" r="r" b="b"/>
            <a:pathLst>
              <a:path w="2360866" h="4114800">
                <a:moveTo>
                  <a:pt x="0" y="0"/>
                </a:moveTo>
                <a:lnTo>
                  <a:pt x="2360866" y="0"/>
                </a:lnTo>
                <a:lnTo>
                  <a:pt x="236086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4106538" y="4458303"/>
            <a:ext cx="9708667" cy="906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  <a:spcBef>
                <a:spcPct val="0"/>
              </a:spcBef>
            </a:pPr>
            <a:r>
              <a:rPr lang="en-US" sz="5199" dirty="0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Q. What’s in the __________?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5145" y="4237355"/>
            <a:ext cx="2845317" cy="906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  <a:spcBef>
                <a:spcPct val="0"/>
              </a:spcBef>
            </a:pPr>
            <a:r>
              <a:rPr lang="en-US" sz="5199" dirty="0">
                <a:solidFill>
                  <a:srgbClr val="CB1313"/>
                </a:solidFill>
                <a:latin typeface="Archivo Black"/>
                <a:ea typeface="Archivo Black"/>
                <a:cs typeface="Archivo Black"/>
                <a:sym typeface="Archivo Black"/>
              </a:rPr>
              <a:t>kitchen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950736" y="5650246"/>
            <a:ext cx="2845317" cy="906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  <a:spcBef>
                <a:spcPct val="0"/>
              </a:spcBef>
            </a:pPr>
            <a:r>
              <a:rPr lang="en-US" sz="5199" dirty="0">
                <a:solidFill>
                  <a:srgbClr val="5798EE"/>
                </a:solidFill>
                <a:latin typeface="Archivo Black"/>
                <a:ea typeface="Archivo Black"/>
                <a:cs typeface="Archivo Black"/>
                <a:sym typeface="Archivo Black"/>
              </a:rPr>
              <a:t>stove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839053" y="5787844"/>
            <a:ext cx="8609894" cy="906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  <a:spcBef>
                <a:spcPct val="0"/>
              </a:spcBef>
            </a:pPr>
            <a:r>
              <a:rPr lang="en-US" sz="5199" dirty="0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A. There is a _________.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063338" y="1863380"/>
            <a:ext cx="11274934" cy="7602290"/>
          </a:xfrm>
          <a:custGeom>
            <a:avLst/>
            <a:gdLst/>
            <a:ahLst/>
            <a:cxnLst/>
            <a:rect l="l" t="t" r="r" b="b"/>
            <a:pathLst>
              <a:path w="11274934" h="7602290">
                <a:moveTo>
                  <a:pt x="0" y="0"/>
                </a:moveTo>
                <a:lnTo>
                  <a:pt x="11274934" y="0"/>
                </a:lnTo>
                <a:lnTo>
                  <a:pt x="11274934" y="7602290"/>
                </a:lnTo>
                <a:lnTo>
                  <a:pt x="0" y="76022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654180" y="125413"/>
            <a:ext cx="14979640" cy="1625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300"/>
              </a:lnSpc>
              <a:spcBef>
                <a:spcPct val="0"/>
              </a:spcBef>
            </a:pPr>
            <a:r>
              <a:rPr lang="en-US" sz="9500">
                <a:solidFill>
                  <a:srgbClr val="000000"/>
                </a:solidFill>
                <a:latin typeface="Fredoka"/>
                <a:ea typeface="Fredoka"/>
                <a:cs typeface="Fredoka"/>
                <a:sym typeface="Fredoka"/>
              </a:rPr>
              <a:t>Draw 8 ninjas!</a:t>
            </a:r>
          </a:p>
        </p:txBody>
      </p:sp>
      <p:sp>
        <p:nvSpPr>
          <p:cNvPr id="4" name="Freeform 4"/>
          <p:cNvSpPr/>
          <p:nvPr/>
        </p:nvSpPr>
        <p:spPr>
          <a:xfrm>
            <a:off x="13581385" y="4533900"/>
            <a:ext cx="5516653" cy="4606405"/>
          </a:xfrm>
          <a:custGeom>
            <a:avLst/>
            <a:gdLst/>
            <a:ahLst/>
            <a:cxnLst/>
            <a:rect l="l" t="t" r="r" b="b"/>
            <a:pathLst>
              <a:path w="5516653" h="4606405">
                <a:moveTo>
                  <a:pt x="0" y="0"/>
                </a:moveTo>
                <a:lnTo>
                  <a:pt x="5516653" y="0"/>
                </a:lnTo>
                <a:lnTo>
                  <a:pt x="5516653" y="4606405"/>
                </a:lnTo>
                <a:lnTo>
                  <a:pt x="0" y="460640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pic>
        <p:nvPicPr>
          <p:cNvPr id="5" name="Google Shape;111;p26" descr="http://images.cpcache.com/image/6583719.png">
            <a:extLst>
              <a:ext uri="{FF2B5EF4-FFF2-40B4-BE49-F238E27FC236}">
                <a16:creationId xmlns:a16="http://schemas.microsoft.com/office/drawing/2014/main" id="{869266DD-D7CA-A6DF-9490-EA86BA898BE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548506" y="5524500"/>
            <a:ext cx="786888" cy="755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12;p26" descr="http://images.cpcache.com/image/6583719.png">
            <a:extLst>
              <a:ext uri="{FF2B5EF4-FFF2-40B4-BE49-F238E27FC236}">
                <a16:creationId xmlns:a16="http://schemas.microsoft.com/office/drawing/2014/main" id="{50BDD684-3E28-B6CE-5D35-99C0F78F0C03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84188" y="5516880"/>
            <a:ext cx="786888" cy="755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13;p26" descr="http://images.cpcache.com/image/6583719.png">
            <a:extLst>
              <a:ext uri="{FF2B5EF4-FFF2-40B4-BE49-F238E27FC236}">
                <a16:creationId xmlns:a16="http://schemas.microsoft.com/office/drawing/2014/main" id="{1E83BACC-EB13-5883-8411-60573B4E42F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71608" y="6667261"/>
            <a:ext cx="786888" cy="755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14;p26" descr="http://images.cpcache.com/image/6583719.png">
            <a:extLst>
              <a:ext uri="{FF2B5EF4-FFF2-40B4-BE49-F238E27FC236}">
                <a16:creationId xmlns:a16="http://schemas.microsoft.com/office/drawing/2014/main" id="{CEBE946A-DF9B-449E-0381-34B3DA02903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548506" y="7890191"/>
            <a:ext cx="786888" cy="755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16;p26" descr="http://images.cpcache.com/image/6583719.png">
            <a:extLst>
              <a:ext uri="{FF2B5EF4-FFF2-40B4-BE49-F238E27FC236}">
                <a16:creationId xmlns:a16="http://schemas.microsoft.com/office/drawing/2014/main" id="{AF9936C1-C28D-1CBE-6378-2DAC4B8B9ED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16925" y="5524500"/>
            <a:ext cx="786888" cy="755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29;p26" descr="http://images.cpcache.com/image/6583719.png">
            <a:extLst>
              <a:ext uri="{FF2B5EF4-FFF2-40B4-BE49-F238E27FC236}">
                <a16:creationId xmlns:a16="http://schemas.microsoft.com/office/drawing/2014/main" id="{5970E175-15C1-DE71-6BEA-903772E95C3C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15056" y="6739670"/>
            <a:ext cx="786888" cy="755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6;p26" descr="http://images.cpcache.com/image/6583719.png">
            <a:extLst>
              <a:ext uri="{FF2B5EF4-FFF2-40B4-BE49-F238E27FC236}">
                <a16:creationId xmlns:a16="http://schemas.microsoft.com/office/drawing/2014/main" id="{EDB89B04-A448-3123-1919-D7BB20CBE617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77200" y="4349985"/>
            <a:ext cx="786888" cy="755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11;p26" descr="http://images.cpcache.com/image/6583719.png">
            <a:extLst>
              <a:ext uri="{FF2B5EF4-FFF2-40B4-BE49-F238E27FC236}">
                <a16:creationId xmlns:a16="http://schemas.microsoft.com/office/drawing/2014/main" id="{E420E635-C1D9-B554-8D44-BB8482315A2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71608" y="7890191"/>
            <a:ext cx="786888" cy="7554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2270791"/>
            <a:ext cx="16230600" cy="6987509"/>
            <a:chOff x="0" y="0"/>
            <a:chExt cx="4274726" cy="184033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1840331"/>
            </a:xfrm>
            <a:custGeom>
              <a:avLst/>
              <a:gdLst/>
              <a:ahLst/>
              <a:cxnLst/>
              <a:rect l="l" t="t" r="r" b="b"/>
              <a:pathLst>
                <a:path w="4274726" h="1840331">
                  <a:moveTo>
                    <a:pt x="21942" y="0"/>
                  </a:moveTo>
                  <a:lnTo>
                    <a:pt x="4252784" y="0"/>
                  </a:lnTo>
                  <a:cubicBezTo>
                    <a:pt x="4264902" y="0"/>
                    <a:pt x="4274726" y="9824"/>
                    <a:pt x="4274726" y="21942"/>
                  </a:cubicBezTo>
                  <a:lnTo>
                    <a:pt x="4274726" y="1818390"/>
                  </a:lnTo>
                  <a:cubicBezTo>
                    <a:pt x="4274726" y="1824209"/>
                    <a:pt x="4272414" y="1829790"/>
                    <a:pt x="4268299" y="1833905"/>
                  </a:cubicBezTo>
                  <a:cubicBezTo>
                    <a:pt x="4264184" y="1838020"/>
                    <a:pt x="4258604" y="1840331"/>
                    <a:pt x="4252784" y="1840331"/>
                  </a:cubicBezTo>
                  <a:lnTo>
                    <a:pt x="21942" y="1840331"/>
                  </a:lnTo>
                  <a:cubicBezTo>
                    <a:pt x="16122" y="1840331"/>
                    <a:pt x="10541" y="1838020"/>
                    <a:pt x="6427" y="1833905"/>
                  </a:cubicBezTo>
                  <a:cubicBezTo>
                    <a:pt x="2312" y="1829790"/>
                    <a:pt x="0" y="1824209"/>
                    <a:pt x="0" y="1818390"/>
                  </a:cubicBezTo>
                  <a:lnTo>
                    <a:pt x="0" y="21942"/>
                  </a:lnTo>
                  <a:cubicBezTo>
                    <a:pt x="0" y="16122"/>
                    <a:pt x="2312" y="10541"/>
                    <a:pt x="6427" y="6427"/>
                  </a:cubicBezTo>
                  <a:cubicBezTo>
                    <a:pt x="10541" y="2312"/>
                    <a:pt x="16122" y="0"/>
                    <a:pt x="21942" y="0"/>
                  </a:cubicBezTo>
                  <a:close/>
                </a:path>
              </a:pathLst>
            </a:custGeom>
            <a:solidFill>
              <a:srgbClr val="FFFFFF"/>
            </a:solidFill>
            <a:ln w="20002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274726" cy="1868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654180" y="125413"/>
            <a:ext cx="14979640" cy="1625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300"/>
              </a:lnSpc>
              <a:spcBef>
                <a:spcPct val="0"/>
              </a:spcBef>
            </a:pPr>
            <a:r>
              <a:rPr lang="en-US" sz="9500">
                <a:solidFill>
                  <a:srgbClr val="000000"/>
                </a:solidFill>
                <a:latin typeface="Fredoka"/>
                <a:ea typeface="Fredoka"/>
                <a:cs typeface="Fredoka"/>
                <a:sym typeface="Fredoka"/>
              </a:rPr>
              <a:t>How to play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842280" y="4792361"/>
            <a:ext cx="9708667" cy="1830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  <a:spcBef>
                <a:spcPct val="0"/>
              </a:spcBef>
            </a:pPr>
            <a:r>
              <a:rPr lang="en-US" sz="51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The teacher will randomly choose 2 students.</a:t>
            </a:r>
          </a:p>
        </p:txBody>
      </p:sp>
      <p:sp>
        <p:nvSpPr>
          <p:cNvPr id="7" name="Freeform 7"/>
          <p:cNvSpPr/>
          <p:nvPr/>
        </p:nvSpPr>
        <p:spPr>
          <a:xfrm>
            <a:off x="1426207" y="2596364"/>
            <a:ext cx="3573498" cy="6043971"/>
          </a:xfrm>
          <a:custGeom>
            <a:avLst/>
            <a:gdLst/>
            <a:ahLst/>
            <a:cxnLst/>
            <a:rect l="l" t="t" r="r" b="b"/>
            <a:pathLst>
              <a:path w="3573498" h="6043971">
                <a:moveTo>
                  <a:pt x="0" y="0"/>
                </a:moveTo>
                <a:lnTo>
                  <a:pt x="3573497" y="0"/>
                </a:lnTo>
                <a:lnTo>
                  <a:pt x="3573497" y="6043971"/>
                </a:lnTo>
                <a:lnTo>
                  <a:pt x="0" y="60439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2270791"/>
            <a:ext cx="16230600" cy="6987509"/>
            <a:chOff x="0" y="0"/>
            <a:chExt cx="4274726" cy="184033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1840331"/>
            </a:xfrm>
            <a:custGeom>
              <a:avLst/>
              <a:gdLst/>
              <a:ahLst/>
              <a:cxnLst/>
              <a:rect l="l" t="t" r="r" b="b"/>
              <a:pathLst>
                <a:path w="4274726" h="1840331">
                  <a:moveTo>
                    <a:pt x="21942" y="0"/>
                  </a:moveTo>
                  <a:lnTo>
                    <a:pt x="4252784" y="0"/>
                  </a:lnTo>
                  <a:cubicBezTo>
                    <a:pt x="4264902" y="0"/>
                    <a:pt x="4274726" y="9824"/>
                    <a:pt x="4274726" y="21942"/>
                  </a:cubicBezTo>
                  <a:lnTo>
                    <a:pt x="4274726" y="1818390"/>
                  </a:lnTo>
                  <a:cubicBezTo>
                    <a:pt x="4274726" y="1824209"/>
                    <a:pt x="4272414" y="1829790"/>
                    <a:pt x="4268299" y="1833905"/>
                  </a:cubicBezTo>
                  <a:cubicBezTo>
                    <a:pt x="4264184" y="1838020"/>
                    <a:pt x="4258604" y="1840331"/>
                    <a:pt x="4252784" y="1840331"/>
                  </a:cubicBezTo>
                  <a:lnTo>
                    <a:pt x="21942" y="1840331"/>
                  </a:lnTo>
                  <a:cubicBezTo>
                    <a:pt x="16122" y="1840331"/>
                    <a:pt x="10541" y="1838020"/>
                    <a:pt x="6427" y="1833905"/>
                  </a:cubicBezTo>
                  <a:cubicBezTo>
                    <a:pt x="2312" y="1829790"/>
                    <a:pt x="0" y="1824209"/>
                    <a:pt x="0" y="1818390"/>
                  </a:cubicBezTo>
                  <a:lnTo>
                    <a:pt x="0" y="21942"/>
                  </a:lnTo>
                  <a:cubicBezTo>
                    <a:pt x="0" y="16122"/>
                    <a:pt x="2312" y="10541"/>
                    <a:pt x="6427" y="6427"/>
                  </a:cubicBezTo>
                  <a:cubicBezTo>
                    <a:pt x="10541" y="2312"/>
                    <a:pt x="16122" y="0"/>
                    <a:pt x="21942" y="0"/>
                  </a:cubicBezTo>
                  <a:close/>
                </a:path>
              </a:pathLst>
            </a:custGeom>
            <a:solidFill>
              <a:srgbClr val="FFFFFF"/>
            </a:solidFill>
            <a:ln w="20002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274726" cy="1868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654180" y="125413"/>
            <a:ext cx="14979640" cy="1625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300"/>
              </a:lnSpc>
              <a:spcBef>
                <a:spcPct val="0"/>
              </a:spcBef>
            </a:pPr>
            <a:r>
              <a:rPr lang="en-US" sz="9500">
                <a:solidFill>
                  <a:srgbClr val="000000"/>
                </a:solidFill>
                <a:latin typeface="Fredoka"/>
                <a:ea typeface="Fredoka"/>
                <a:cs typeface="Fredoka"/>
                <a:sym typeface="Fredoka"/>
              </a:rPr>
              <a:t>How to play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874129" y="3375262"/>
            <a:ext cx="9708667" cy="906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  <a:spcBef>
                <a:spcPct val="0"/>
              </a:spcBef>
            </a:pPr>
            <a:r>
              <a:rPr lang="en-US" sz="51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Student </a:t>
            </a:r>
            <a:r>
              <a:rPr lang="en-US" sz="5199">
                <a:solidFill>
                  <a:srgbClr val="CB1313"/>
                </a:solidFill>
                <a:latin typeface="Archivo Black"/>
                <a:ea typeface="Archivo Black"/>
                <a:cs typeface="Archivo Black"/>
                <a:sym typeface="Archivo Black"/>
              </a:rPr>
              <a:t>A</a:t>
            </a:r>
            <a:r>
              <a:rPr lang="en-US" sz="51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 will ask: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969674" y="5910182"/>
            <a:ext cx="9708667" cy="906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  <a:spcBef>
                <a:spcPct val="0"/>
              </a:spcBef>
            </a:pPr>
            <a:r>
              <a:rPr lang="en-US" sz="51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Q. What’s in the __________?</a:t>
            </a:r>
          </a:p>
        </p:txBody>
      </p:sp>
      <p:sp>
        <p:nvSpPr>
          <p:cNvPr id="8" name="Freeform 8"/>
          <p:cNvSpPr/>
          <p:nvPr/>
        </p:nvSpPr>
        <p:spPr>
          <a:xfrm flipH="1">
            <a:off x="317074" y="3152667"/>
            <a:ext cx="5452802" cy="4668962"/>
          </a:xfrm>
          <a:custGeom>
            <a:avLst/>
            <a:gdLst/>
            <a:ahLst/>
            <a:cxnLst/>
            <a:rect l="l" t="t" r="r" b="b"/>
            <a:pathLst>
              <a:path w="5452802" h="4668962">
                <a:moveTo>
                  <a:pt x="5452802" y="0"/>
                </a:moveTo>
                <a:lnTo>
                  <a:pt x="0" y="0"/>
                </a:lnTo>
                <a:lnTo>
                  <a:pt x="0" y="4668961"/>
                </a:lnTo>
                <a:lnTo>
                  <a:pt x="5452802" y="4668961"/>
                </a:lnTo>
                <a:lnTo>
                  <a:pt x="545280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2270791"/>
            <a:ext cx="16230600" cy="6987509"/>
            <a:chOff x="0" y="0"/>
            <a:chExt cx="4274726" cy="184033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1840331"/>
            </a:xfrm>
            <a:custGeom>
              <a:avLst/>
              <a:gdLst/>
              <a:ahLst/>
              <a:cxnLst/>
              <a:rect l="l" t="t" r="r" b="b"/>
              <a:pathLst>
                <a:path w="4274726" h="1840331">
                  <a:moveTo>
                    <a:pt x="21942" y="0"/>
                  </a:moveTo>
                  <a:lnTo>
                    <a:pt x="4252784" y="0"/>
                  </a:lnTo>
                  <a:cubicBezTo>
                    <a:pt x="4264902" y="0"/>
                    <a:pt x="4274726" y="9824"/>
                    <a:pt x="4274726" y="21942"/>
                  </a:cubicBezTo>
                  <a:lnTo>
                    <a:pt x="4274726" y="1818390"/>
                  </a:lnTo>
                  <a:cubicBezTo>
                    <a:pt x="4274726" y="1824209"/>
                    <a:pt x="4272414" y="1829790"/>
                    <a:pt x="4268299" y="1833905"/>
                  </a:cubicBezTo>
                  <a:cubicBezTo>
                    <a:pt x="4264184" y="1838020"/>
                    <a:pt x="4258604" y="1840331"/>
                    <a:pt x="4252784" y="1840331"/>
                  </a:cubicBezTo>
                  <a:lnTo>
                    <a:pt x="21942" y="1840331"/>
                  </a:lnTo>
                  <a:cubicBezTo>
                    <a:pt x="16122" y="1840331"/>
                    <a:pt x="10541" y="1838020"/>
                    <a:pt x="6427" y="1833905"/>
                  </a:cubicBezTo>
                  <a:cubicBezTo>
                    <a:pt x="2312" y="1829790"/>
                    <a:pt x="0" y="1824209"/>
                    <a:pt x="0" y="1818390"/>
                  </a:cubicBezTo>
                  <a:lnTo>
                    <a:pt x="0" y="21942"/>
                  </a:lnTo>
                  <a:cubicBezTo>
                    <a:pt x="0" y="16122"/>
                    <a:pt x="2312" y="10541"/>
                    <a:pt x="6427" y="6427"/>
                  </a:cubicBezTo>
                  <a:cubicBezTo>
                    <a:pt x="10541" y="2312"/>
                    <a:pt x="16122" y="0"/>
                    <a:pt x="21942" y="0"/>
                  </a:cubicBezTo>
                  <a:close/>
                </a:path>
              </a:pathLst>
            </a:custGeom>
            <a:solidFill>
              <a:srgbClr val="FFFFFF"/>
            </a:solidFill>
            <a:ln w="20002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274726" cy="1868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654180" y="125413"/>
            <a:ext cx="14979640" cy="1625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300"/>
              </a:lnSpc>
              <a:spcBef>
                <a:spcPct val="0"/>
              </a:spcBef>
            </a:pPr>
            <a:r>
              <a:rPr lang="en-US" sz="9500">
                <a:solidFill>
                  <a:srgbClr val="000000"/>
                </a:solidFill>
                <a:latin typeface="Fredoka"/>
                <a:ea typeface="Fredoka"/>
                <a:cs typeface="Fredoka"/>
                <a:sym typeface="Fredoka"/>
              </a:rPr>
              <a:t>How to play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874129" y="3375262"/>
            <a:ext cx="9708667" cy="906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  <a:spcBef>
                <a:spcPct val="0"/>
              </a:spcBef>
            </a:pPr>
            <a:r>
              <a:rPr lang="en-US" sz="51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Student </a:t>
            </a:r>
            <a:r>
              <a:rPr lang="en-US" sz="5199">
                <a:solidFill>
                  <a:srgbClr val="5798EE"/>
                </a:solidFill>
                <a:latin typeface="Archivo Black"/>
                <a:ea typeface="Archivo Black"/>
                <a:cs typeface="Archivo Black"/>
                <a:sym typeface="Archivo Black"/>
              </a:rPr>
              <a:t>B</a:t>
            </a:r>
            <a:r>
              <a:rPr lang="en-US" sz="51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 will answer: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527023" y="5910182"/>
            <a:ext cx="8609894" cy="906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  <a:spcBef>
                <a:spcPct val="0"/>
              </a:spcBef>
            </a:pPr>
            <a:r>
              <a:rPr lang="en-US" sz="51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A. There is a _________.</a:t>
            </a:r>
          </a:p>
        </p:txBody>
      </p:sp>
      <p:sp>
        <p:nvSpPr>
          <p:cNvPr id="8" name="Freeform 8"/>
          <p:cNvSpPr/>
          <p:nvPr/>
        </p:nvSpPr>
        <p:spPr>
          <a:xfrm flipH="1">
            <a:off x="665865" y="3054205"/>
            <a:ext cx="4495766" cy="5037272"/>
          </a:xfrm>
          <a:custGeom>
            <a:avLst/>
            <a:gdLst/>
            <a:ahLst/>
            <a:cxnLst/>
            <a:rect l="l" t="t" r="r" b="b"/>
            <a:pathLst>
              <a:path w="4495766" h="5037272">
                <a:moveTo>
                  <a:pt x="4495766" y="0"/>
                </a:moveTo>
                <a:lnTo>
                  <a:pt x="0" y="0"/>
                </a:lnTo>
                <a:lnTo>
                  <a:pt x="0" y="5037272"/>
                </a:lnTo>
                <a:lnTo>
                  <a:pt x="4495766" y="5037272"/>
                </a:lnTo>
                <a:lnTo>
                  <a:pt x="4495766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2270791"/>
            <a:ext cx="16230600" cy="6987509"/>
            <a:chOff x="0" y="0"/>
            <a:chExt cx="4274726" cy="184033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1840331"/>
            </a:xfrm>
            <a:custGeom>
              <a:avLst/>
              <a:gdLst/>
              <a:ahLst/>
              <a:cxnLst/>
              <a:rect l="l" t="t" r="r" b="b"/>
              <a:pathLst>
                <a:path w="4274726" h="1840331">
                  <a:moveTo>
                    <a:pt x="21942" y="0"/>
                  </a:moveTo>
                  <a:lnTo>
                    <a:pt x="4252784" y="0"/>
                  </a:lnTo>
                  <a:cubicBezTo>
                    <a:pt x="4264902" y="0"/>
                    <a:pt x="4274726" y="9824"/>
                    <a:pt x="4274726" y="21942"/>
                  </a:cubicBezTo>
                  <a:lnTo>
                    <a:pt x="4274726" y="1818390"/>
                  </a:lnTo>
                  <a:cubicBezTo>
                    <a:pt x="4274726" y="1824209"/>
                    <a:pt x="4272414" y="1829790"/>
                    <a:pt x="4268299" y="1833905"/>
                  </a:cubicBezTo>
                  <a:cubicBezTo>
                    <a:pt x="4264184" y="1838020"/>
                    <a:pt x="4258604" y="1840331"/>
                    <a:pt x="4252784" y="1840331"/>
                  </a:cubicBezTo>
                  <a:lnTo>
                    <a:pt x="21942" y="1840331"/>
                  </a:lnTo>
                  <a:cubicBezTo>
                    <a:pt x="16122" y="1840331"/>
                    <a:pt x="10541" y="1838020"/>
                    <a:pt x="6427" y="1833905"/>
                  </a:cubicBezTo>
                  <a:cubicBezTo>
                    <a:pt x="2312" y="1829790"/>
                    <a:pt x="0" y="1824209"/>
                    <a:pt x="0" y="1818390"/>
                  </a:cubicBezTo>
                  <a:lnTo>
                    <a:pt x="0" y="21942"/>
                  </a:lnTo>
                  <a:cubicBezTo>
                    <a:pt x="0" y="16122"/>
                    <a:pt x="2312" y="10541"/>
                    <a:pt x="6427" y="6427"/>
                  </a:cubicBezTo>
                  <a:cubicBezTo>
                    <a:pt x="10541" y="2312"/>
                    <a:pt x="16122" y="0"/>
                    <a:pt x="21942" y="0"/>
                  </a:cubicBezTo>
                  <a:close/>
                </a:path>
              </a:pathLst>
            </a:custGeom>
            <a:solidFill>
              <a:srgbClr val="FFFFFF"/>
            </a:solidFill>
            <a:ln w="20002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274726" cy="1868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654180" y="125413"/>
            <a:ext cx="14979640" cy="1625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300"/>
              </a:lnSpc>
              <a:spcBef>
                <a:spcPct val="0"/>
              </a:spcBef>
            </a:pPr>
            <a:r>
              <a:rPr lang="en-US" sz="9500">
                <a:solidFill>
                  <a:srgbClr val="000000"/>
                </a:solidFill>
                <a:latin typeface="Fredoka"/>
                <a:ea typeface="Fredoka"/>
                <a:cs typeface="Fredoka"/>
                <a:sym typeface="Fredoka"/>
              </a:rPr>
              <a:t>How to play</a:t>
            </a: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86B029C2-EA75-5A5B-676A-05E3837DABBA}"/>
              </a:ext>
            </a:extLst>
          </p:cNvPr>
          <p:cNvGrpSpPr/>
          <p:nvPr/>
        </p:nvGrpSpPr>
        <p:grpSpPr>
          <a:xfrm>
            <a:off x="0" y="1028700"/>
            <a:ext cx="16315311" cy="4767453"/>
            <a:chOff x="0" y="1028700"/>
            <a:chExt cx="16315311" cy="4767453"/>
          </a:xfrm>
        </p:grpSpPr>
        <p:sp>
          <p:nvSpPr>
            <p:cNvPr id="7" name="TextBox 7"/>
            <p:cNvSpPr txBox="1"/>
            <p:nvPr/>
          </p:nvSpPr>
          <p:spPr>
            <a:xfrm>
              <a:off x="1972689" y="4363657"/>
              <a:ext cx="14342622" cy="906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279"/>
                </a:lnSpc>
                <a:spcBef>
                  <a:spcPct val="0"/>
                </a:spcBef>
              </a:pPr>
              <a:r>
                <a:rPr lang="en-US" sz="5199" dirty="0">
                  <a:solidFill>
                    <a:srgbClr val="000000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Student </a:t>
              </a:r>
              <a:r>
                <a:rPr lang="en-US" sz="5199" dirty="0">
                  <a:solidFill>
                    <a:srgbClr val="CB1313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A</a:t>
              </a:r>
              <a:r>
                <a:rPr lang="en-US" sz="5199" dirty="0">
                  <a:solidFill>
                    <a:srgbClr val="000000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: “What’s in the </a:t>
              </a:r>
              <a:r>
                <a:rPr lang="en-US" sz="5199" dirty="0">
                  <a:solidFill>
                    <a:srgbClr val="CB1313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kitchen</a:t>
              </a:r>
              <a:r>
                <a:rPr lang="en-US" sz="5199" dirty="0">
                  <a:solidFill>
                    <a:srgbClr val="000000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?”</a:t>
              </a:r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1028700"/>
              <a:ext cx="2737312" cy="4767453"/>
            </a:xfrm>
            <a:custGeom>
              <a:avLst/>
              <a:gdLst/>
              <a:ahLst/>
              <a:cxnLst/>
              <a:rect l="l" t="t" r="r" b="b"/>
              <a:pathLst>
                <a:path w="2737312" h="4767453">
                  <a:moveTo>
                    <a:pt x="0" y="0"/>
                  </a:moveTo>
                  <a:lnTo>
                    <a:pt x="2737312" y="0"/>
                  </a:lnTo>
                  <a:lnTo>
                    <a:pt x="2737312" y="4767453"/>
                  </a:lnTo>
                  <a:lnTo>
                    <a:pt x="0" y="47674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4EFB7136-B124-EAC8-12E4-82B474BD0E99}"/>
              </a:ext>
            </a:extLst>
          </p:cNvPr>
          <p:cNvGrpSpPr/>
          <p:nvPr/>
        </p:nvGrpSpPr>
        <p:grpSpPr>
          <a:xfrm>
            <a:off x="3039613" y="4873880"/>
            <a:ext cx="15248387" cy="4767453"/>
            <a:chOff x="3039613" y="4873880"/>
            <a:chExt cx="15248387" cy="4767453"/>
          </a:xfrm>
        </p:grpSpPr>
        <p:sp>
          <p:nvSpPr>
            <p:cNvPr id="6" name="TextBox 6"/>
            <p:cNvSpPr txBox="1"/>
            <p:nvPr/>
          </p:nvSpPr>
          <p:spPr>
            <a:xfrm>
              <a:off x="3039613" y="6144989"/>
              <a:ext cx="12208773" cy="906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279"/>
                </a:lnSpc>
                <a:spcBef>
                  <a:spcPct val="0"/>
                </a:spcBef>
              </a:pPr>
              <a:r>
                <a:rPr lang="en-US" sz="5199" dirty="0">
                  <a:solidFill>
                    <a:srgbClr val="000000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Student </a:t>
              </a:r>
              <a:r>
                <a:rPr lang="en-US" sz="5199" dirty="0">
                  <a:solidFill>
                    <a:srgbClr val="5798EE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B</a:t>
              </a:r>
              <a:r>
                <a:rPr lang="en-US" sz="5199" dirty="0">
                  <a:solidFill>
                    <a:srgbClr val="000000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: “There is a </a:t>
              </a:r>
              <a:r>
                <a:rPr lang="en-US" sz="5199" dirty="0">
                  <a:solidFill>
                    <a:srgbClr val="5798EE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stove</a:t>
              </a:r>
              <a:r>
                <a:rPr lang="en-US" sz="5199" dirty="0">
                  <a:solidFill>
                    <a:srgbClr val="000000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.”</a:t>
              </a:r>
            </a:p>
          </p:txBody>
        </p:sp>
        <p:sp>
          <p:nvSpPr>
            <p:cNvPr id="9" name="Freeform 9"/>
            <p:cNvSpPr/>
            <p:nvPr/>
          </p:nvSpPr>
          <p:spPr>
            <a:xfrm>
              <a:off x="15552674" y="4873880"/>
              <a:ext cx="2735326" cy="4767453"/>
            </a:xfrm>
            <a:custGeom>
              <a:avLst/>
              <a:gdLst/>
              <a:ahLst/>
              <a:cxnLst/>
              <a:rect l="l" t="t" r="r" b="b"/>
              <a:pathLst>
                <a:path w="2735326" h="4767453">
                  <a:moveTo>
                    <a:pt x="0" y="0"/>
                  </a:moveTo>
                  <a:lnTo>
                    <a:pt x="2735326" y="0"/>
                  </a:lnTo>
                  <a:lnTo>
                    <a:pt x="2735326" y="4767452"/>
                  </a:lnTo>
                  <a:lnTo>
                    <a:pt x="0" y="47674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782024" y="2270791"/>
            <a:ext cx="5477276" cy="6987509"/>
            <a:chOff x="0" y="0"/>
            <a:chExt cx="1442575" cy="184033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42575" cy="1840331"/>
            </a:xfrm>
            <a:custGeom>
              <a:avLst/>
              <a:gdLst/>
              <a:ahLst/>
              <a:cxnLst/>
              <a:rect l="l" t="t" r="r" b="b"/>
              <a:pathLst>
                <a:path w="1442575" h="1840331">
                  <a:moveTo>
                    <a:pt x="65019" y="0"/>
                  </a:moveTo>
                  <a:lnTo>
                    <a:pt x="1377556" y="0"/>
                  </a:lnTo>
                  <a:cubicBezTo>
                    <a:pt x="1394800" y="0"/>
                    <a:pt x="1411338" y="6850"/>
                    <a:pt x="1423531" y="19044"/>
                  </a:cubicBezTo>
                  <a:cubicBezTo>
                    <a:pt x="1435725" y="31237"/>
                    <a:pt x="1442575" y="47775"/>
                    <a:pt x="1442575" y="65019"/>
                  </a:cubicBezTo>
                  <a:lnTo>
                    <a:pt x="1442575" y="1775312"/>
                  </a:lnTo>
                  <a:cubicBezTo>
                    <a:pt x="1442575" y="1792556"/>
                    <a:pt x="1435725" y="1809094"/>
                    <a:pt x="1423531" y="1821288"/>
                  </a:cubicBezTo>
                  <a:cubicBezTo>
                    <a:pt x="1411338" y="1833481"/>
                    <a:pt x="1394800" y="1840331"/>
                    <a:pt x="1377556" y="1840331"/>
                  </a:cubicBezTo>
                  <a:lnTo>
                    <a:pt x="65019" y="1840331"/>
                  </a:lnTo>
                  <a:cubicBezTo>
                    <a:pt x="47775" y="1840331"/>
                    <a:pt x="31237" y="1833481"/>
                    <a:pt x="19044" y="1821288"/>
                  </a:cubicBezTo>
                  <a:cubicBezTo>
                    <a:pt x="6850" y="1809094"/>
                    <a:pt x="0" y="1792556"/>
                    <a:pt x="0" y="1775312"/>
                  </a:cubicBezTo>
                  <a:lnTo>
                    <a:pt x="0" y="65019"/>
                  </a:lnTo>
                  <a:cubicBezTo>
                    <a:pt x="0" y="47775"/>
                    <a:pt x="6850" y="31237"/>
                    <a:pt x="19044" y="19044"/>
                  </a:cubicBezTo>
                  <a:cubicBezTo>
                    <a:pt x="31237" y="6850"/>
                    <a:pt x="47775" y="0"/>
                    <a:pt x="65019" y="0"/>
                  </a:cubicBezTo>
                  <a:close/>
                </a:path>
              </a:pathLst>
            </a:custGeom>
            <a:solidFill>
              <a:srgbClr val="FFFFFF"/>
            </a:solidFill>
            <a:ln w="20002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1442575" cy="1868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2166435" y="3613807"/>
            <a:ext cx="4708454" cy="2753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  <a:spcBef>
                <a:spcPct val="0"/>
              </a:spcBef>
            </a:pPr>
            <a:r>
              <a:rPr lang="en-US" sz="51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Cross out the ninja in that spot.</a:t>
            </a:r>
          </a:p>
        </p:txBody>
      </p:sp>
      <p:sp>
        <p:nvSpPr>
          <p:cNvPr id="6" name="Freeform 6"/>
          <p:cNvSpPr/>
          <p:nvPr/>
        </p:nvSpPr>
        <p:spPr>
          <a:xfrm>
            <a:off x="284151" y="2095624"/>
            <a:ext cx="11274934" cy="7602290"/>
          </a:xfrm>
          <a:custGeom>
            <a:avLst/>
            <a:gdLst/>
            <a:ahLst/>
            <a:cxnLst/>
            <a:rect l="l" t="t" r="r" b="b"/>
            <a:pathLst>
              <a:path w="11274934" h="7602290">
                <a:moveTo>
                  <a:pt x="0" y="0"/>
                </a:moveTo>
                <a:lnTo>
                  <a:pt x="11274933" y="0"/>
                </a:lnTo>
                <a:lnTo>
                  <a:pt x="11274933" y="7602290"/>
                </a:lnTo>
                <a:lnTo>
                  <a:pt x="0" y="76022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2271226" flipH="1">
            <a:off x="15456066" y="6655234"/>
            <a:ext cx="3256543" cy="3770238"/>
          </a:xfrm>
          <a:custGeom>
            <a:avLst/>
            <a:gdLst/>
            <a:ahLst/>
            <a:cxnLst/>
            <a:rect l="l" t="t" r="r" b="b"/>
            <a:pathLst>
              <a:path w="3256543" h="3770238">
                <a:moveTo>
                  <a:pt x="3256543" y="0"/>
                </a:moveTo>
                <a:lnTo>
                  <a:pt x="0" y="0"/>
                </a:lnTo>
                <a:lnTo>
                  <a:pt x="0" y="3770238"/>
                </a:lnTo>
                <a:lnTo>
                  <a:pt x="3256543" y="3770238"/>
                </a:lnTo>
                <a:lnTo>
                  <a:pt x="3256543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654180" y="125413"/>
            <a:ext cx="14979640" cy="1625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300"/>
              </a:lnSpc>
              <a:spcBef>
                <a:spcPct val="0"/>
              </a:spcBef>
            </a:pPr>
            <a:r>
              <a:rPr lang="en-US" sz="9500">
                <a:solidFill>
                  <a:srgbClr val="000000"/>
                </a:solidFill>
                <a:latin typeface="Fredoka"/>
                <a:ea typeface="Fredoka"/>
                <a:cs typeface="Fredoka"/>
                <a:sym typeface="Fredoka"/>
              </a:rPr>
              <a:t>How to play</a:t>
            </a:r>
          </a:p>
        </p:txBody>
      </p:sp>
      <p:pic>
        <p:nvPicPr>
          <p:cNvPr id="9" name="Google Shape;111;p26" descr="http://images.cpcache.com/image/6583719.png">
            <a:extLst>
              <a:ext uri="{FF2B5EF4-FFF2-40B4-BE49-F238E27FC236}">
                <a16:creationId xmlns:a16="http://schemas.microsoft.com/office/drawing/2014/main" id="{BB5BBFB7-0234-77A0-EBB8-50A9482AF3D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17156" y="5753339"/>
            <a:ext cx="786888" cy="755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12;p26" descr="http://images.cpcache.com/image/6583719.png">
            <a:extLst>
              <a:ext uri="{FF2B5EF4-FFF2-40B4-BE49-F238E27FC236}">
                <a16:creationId xmlns:a16="http://schemas.microsoft.com/office/drawing/2014/main" id="{B1A82EE5-0CB8-64B7-854B-8688550036B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37090" y="5726073"/>
            <a:ext cx="786888" cy="755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3;p26" descr="http://images.cpcache.com/image/6583719.png">
            <a:extLst>
              <a:ext uri="{FF2B5EF4-FFF2-40B4-BE49-F238E27FC236}">
                <a16:creationId xmlns:a16="http://schemas.microsoft.com/office/drawing/2014/main" id="{C187538C-9FC6-8473-A1BC-97C09112CB8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40258" y="6896100"/>
            <a:ext cx="786888" cy="755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14;p26" descr="http://images.cpcache.com/image/6583719.png">
            <a:extLst>
              <a:ext uri="{FF2B5EF4-FFF2-40B4-BE49-F238E27FC236}">
                <a16:creationId xmlns:a16="http://schemas.microsoft.com/office/drawing/2014/main" id="{DA6CED3A-7823-F954-FCFD-F2A5CB5FEA9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17156" y="8119030"/>
            <a:ext cx="786888" cy="755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16;p26" descr="http://images.cpcache.com/image/6583719.png">
            <a:extLst>
              <a:ext uri="{FF2B5EF4-FFF2-40B4-BE49-F238E27FC236}">
                <a16:creationId xmlns:a16="http://schemas.microsoft.com/office/drawing/2014/main" id="{60DA90C6-DE98-993E-1F1B-A74D870EA7F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85575" y="5753339"/>
            <a:ext cx="786888" cy="755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29;p26" descr="http://images.cpcache.com/image/6583719.png">
            <a:extLst>
              <a:ext uri="{FF2B5EF4-FFF2-40B4-BE49-F238E27FC236}">
                <a16:creationId xmlns:a16="http://schemas.microsoft.com/office/drawing/2014/main" id="{8A89091B-AFAF-835C-06DD-0C2243133FB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83706" y="6968509"/>
            <a:ext cx="786888" cy="755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16;p26" descr="http://images.cpcache.com/image/6583719.png">
            <a:extLst>
              <a:ext uri="{FF2B5EF4-FFF2-40B4-BE49-F238E27FC236}">
                <a16:creationId xmlns:a16="http://schemas.microsoft.com/office/drawing/2014/main" id="{30DDCE93-70AC-D89C-84FD-DFED3CA926D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45850" y="4578824"/>
            <a:ext cx="786888" cy="755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11;p26" descr="http://images.cpcache.com/image/6583719.png">
            <a:extLst>
              <a:ext uri="{FF2B5EF4-FFF2-40B4-BE49-F238E27FC236}">
                <a16:creationId xmlns:a16="http://schemas.microsoft.com/office/drawing/2014/main" id="{9FD3ACEA-1B64-5DF8-FE2C-A1D6D81D00A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40258" y="8119030"/>
            <a:ext cx="786888" cy="755415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Flowchart: Summing Junction 2">
            <a:extLst>
              <a:ext uri="{FF2B5EF4-FFF2-40B4-BE49-F238E27FC236}">
                <a16:creationId xmlns:a16="http://schemas.microsoft.com/office/drawing/2014/main" id="{99C3AE70-C88F-A79C-C32D-F76075888AF2}"/>
              </a:ext>
            </a:extLst>
          </p:cNvPr>
          <p:cNvSpPr/>
          <p:nvPr/>
        </p:nvSpPr>
        <p:spPr>
          <a:xfrm>
            <a:off x="3581400" y="5610629"/>
            <a:ext cx="1066800" cy="980671"/>
          </a:xfrm>
          <a:prstGeom prst="flowChartSummingJunction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2270791"/>
            <a:ext cx="16230600" cy="6987509"/>
            <a:chOff x="0" y="0"/>
            <a:chExt cx="4274726" cy="184033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1840331"/>
            </a:xfrm>
            <a:custGeom>
              <a:avLst/>
              <a:gdLst/>
              <a:ahLst/>
              <a:cxnLst/>
              <a:rect l="l" t="t" r="r" b="b"/>
              <a:pathLst>
                <a:path w="4274726" h="1840331">
                  <a:moveTo>
                    <a:pt x="21942" y="0"/>
                  </a:moveTo>
                  <a:lnTo>
                    <a:pt x="4252784" y="0"/>
                  </a:lnTo>
                  <a:cubicBezTo>
                    <a:pt x="4264902" y="0"/>
                    <a:pt x="4274726" y="9824"/>
                    <a:pt x="4274726" y="21942"/>
                  </a:cubicBezTo>
                  <a:lnTo>
                    <a:pt x="4274726" y="1818390"/>
                  </a:lnTo>
                  <a:cubicBezTo>
                    <a:pt x="4274726" y="1824209"/>
                    <a:pt x="4272414" y="1829790"/>
                    <a:pt x="4268299" y="1833905"/>
                  </a:cubicBezTo>
                  <a:cubicBezTo>
                    <a:pt x="4264184" y="1838020"/>
                    <a:pt x="4258604" y="1840331"/>
                    <a:pt x="4252784" y="1840331"/>
                  </a:cubicBezTo>
                  <a:lnTo>
                    <a:pt x="21942" y="1840331"/>
                  </a:lnTo>
                  <a:cubicBezTo>
                    <a:pt x="16122" y="1840331"/>
                    <a:pt x="10541" y="1838020"/>
                    <a:pt x="6427" y="1833905"/>
                  </a:cubicBezTo>
                  <a:cubicBezTo>
                    <a:pt x="2312" y="1829790"/>
                    <a:pt x="0" y="1824209"/>
                    <a:pt x="0" y="1818390"/>
                  </a:cubicBezTo>
                  <a:lnTo>
                    <a:pt x="0" y="21942"/>
                  </a:lnTo>
                  <a:cubicBezTo>
                    <a:pt x="0" y="16122"/>
                    <a:pt x="2312" y="10541"/>
                    <a:pt x="6427" y="6427"/>
                  </a:cubicBezTo>
                  <a:cubicBezTo>
                    <a:pt x="10541" y="2312"/>
                    <a:pt x="16122" y="0"/>
                    <a:pt x="21942" y="0"/>
                  </a:cubicBezTo>
                  <a:close/>
                </a:path>
              </a:pathLst>
            </a:custGeom>
            <a:solidFill>
              <a:srgbClr val="FFFFFF"/>
            </a:solidFill>
            <a:ln w="20002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274726" cy="1868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654180" y="125413"/>
            <a:ext cx="14979640" cy="1625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300"/>
              </a:lnSpc>
              <a:spcBef>
                <a:spcPct val="0"/>
              </a:spcBef>
            </a:pPr>
            <a:r>
              <a:rPr lang="en-US" sz="9500">
                <a:solidFill>
                  <a:srgbClr val="000000"/>
                </a:solidFill>
                <a:latin typeface="Fredoka"/>
                <a:ea typeface="Fredoka"/>
                <a:cs typeface="Fredoka"/>
                <a:sym typeface="Fredoka"/>
              </a:rPr>
              <a:t>How to play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972689" y="3535437"/>
            <a:ext cx="14342622" cy="1830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  <a:spcBef>
                <a:spcPct val="0"/>
              </a:spcBef>
            </a:pPr>
            <a:r>
              <a:rPr lang="en-US" sz="51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The person with the most ninjas </a:t>
            </a:r>
            <a:r>
              <a:rPr lang="en-US" sz="5199">
                <a:solidFill>
                  <a:srgbClr val="CB1313"/>
                </a:solidFill>
                <a:latin typeface="Archivo Black"/>
                <a:ea typeface="Archivo Black"/>
                <a:cs typeface="Archivo Black"/>
                <a:sym typeface="Archivo Black"/>
              </a:rPr>
              <a:t>alive</a:t>
            </a:r>
            <a:r>
              <a:rPr lang="en-US" sz="51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 at the end wins!</a:t>
            </a:r>
          </a:p>
        </p:txBody>
      </p:sp>
      <p:sp>
        <p:nvSpPr>
          <p:cNvPr id="7" name="Freeform 7"/>
          <p:cNvSpPr/>
          <p:nvPr/>
        </p:nvSpPr>
        <p:spPr>
          <a:xfrm>
            <a:off x="5903909" y="5601052"/>
            <a:ext cx="6480182" cy="4584729"/>
          </a:xfrm>
          <a:custGeom>
            <a:avLst/>
            <a:gdLst/>
            <a:ahLst/>
            <a:cxnLst/>
            <a:rect l="l" t="t" r="r" b="b"/>
            <a:pathLst>
              <a:path w="6480182" h="4584729">
                <a:moveTo>
                  <a:pt x="0" y="0"/>
                </a:moveTo>
                <a:lnTo>
                  <a:pt x="6480182" y="0"/>
                </a:lnTo>
                <a:lnTo>
                  <a:pt x="6480182" y="4584728"/>
                </a:lnTo>
                <a:lnTo>
                  <a:pt x="0" y="45847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161</Words>
  <Application>Microsoft Office PowerPoint</Application>
  <PresentationFormat>사용자 지정</PresentationFormat>
  <Paragraphs>32</Paragraphs>
  <Slides>15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21" baseType="lpstr">
      <vt:lpstr>Poppins</vt:lpstr>
      <vt:lpstr>Archivo Black</vt:lpstr>
      <vt:lpstr>Fredoka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Battle Ninjas EFL PPT Speaking Game Instructions</dc:title>
  <cp:lastModifiedBy>Bridget Daugherty</cp:lastModifiedBy>
  <cp:revision>7</cp:revision>
  <dcterms:created xsi:type="dcterms:W3CDTF">2006-08-16T00:00:00Z</dcterms:created>
  <dcterms:modified xsi:type="dcterms:W3CDTF">2026-06-24T05:40:15Z</dcterms:modified>
  <dc:identifier>DAHNdG1v5NM</dc:identifier>
</cp:coreProperties>
</file>