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0693400" cy="7556500"/>
  <p:notesSz cx="6858000" cy="9144000"/>
  <p:embeddedFontLst>
    <p:embeddedFont>
      <p:font typeface="Canva Sans Bold" charset="1" panose="020B0803030501040103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494459" y="1215929"/>
          <a:ext cx="3412592" cy="2126635"/>
        </p:xfrm>
        <a:graphic>
          <a:graphicData uri="http://schemas.openxmlformats.org/drawingml/2006/table">
            <a:tbl>
              <a:tblPr/>
              <a:tblGrid>
                <a:gridCol w="682518"/>
                <a:gridCol w="682518"/>
                <a:gridCol w="682518"/>
                <a:gridCol w="682518"/>
                <a:gridCol w="682518"/>
              </a:tblGrid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768533" y="1770924"/>
            <a:ext cx="681399" cy="319406"/>
          </a:xfrm>
          <a:custGeom>
            <a:avLst/>
            <a:gdLst/>
            <a:ahLst/>
            <a:cxnLst/>
            <a:rect r="r" b="b" t="t" l="l"/>
            <a:pathLst>
              <a:path h="319406" w="681399">
                <a:moveTo>
                  <a:pt x="0" y="0"/>
                </a:moveTo>
                <a:lnTo>
                  <a:pt x="681399" y="0"/>
                </a:lnTo>
                <a:lnTo>
                  <a:pt x="681399" y="319406"/>
                </a:lnTo>
                <a:lnTo>
                  <a:pt x="0" y="319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60406" y="2250048"/>
            <a:ext cx="575427" cy="407115"/>
          </a:xfrm>
          <a:custGeom>
            <a:avLst/>
            <a:gdLst/>
            <a:ahLst/>
            <a:cxnLst/>
            <a:rect r="r" b="b" t="t" l="l"/>
            <a:pathLst>
              <a:path h="407115" w="575427">
                <a:moveTo>
                  <a:pt x="0" y="0"/>
                </a:moveTo>
                <a:lnTo>
                  <a:pt x="575427" y="0"/>
                </a:lnTo>
                <a:lnTo>
                  <a:pt x="575427" y="407115"/>
                </a:lnTo>
                <a:lnTo>
                  <a:pt x="0" y="407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51928" y="1187252"/>
            <a:ext cx="704302" cy="331649"/>
          </a:xfrm>
          <a:custGeom>
            <a:avLst/>
            <a:gdLst/>
            <a:ahLst/>
            <a:cxnLst/>
            <a:rect r="r" b="b" t="t" l="l"/>
            <a:pathLst>
              <a:path h="331649" w="704302">
                <a:moveTo>
                  <a:pt x="0" y="0"/>
                </a:moveTo>
                <a:lnTo>
                  <a:pt x="704302" y="0"/>
                </a:lnTo>
                <a:lnTo>
                  <a:pt x="704302" y="331650"/>
                </a:lnTo>
                <a:lnTo>
                  <a:pt x="0" y="3316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9972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90815" y="2876258"/>
            <a:ext cx="636835" cy="344687"/>
          </a:xfrm>
          <a:custGeom>
            <a:avLst/>
            <a:gdLst/>
            <a:ahLst/>
            <a:cxnLst/>
            <a:rect r="r" b="b" t="t" l="l"/>
            <a:pathLst>
              <a:path h="344687" w="636835">
                <a:moveTo>
                  <a:pt x="0" y="0"/>
                </a:moveTo>
                <a:lnTo>
                  <a:pt x="636835" y="0"/>
                </a:lnTo>
                <a:lnTo>
                  <a:pt x="636835" y="344687"/>
                </a:lnTo>
                <a:lnTo>
                  <a:pt x="0" y="3446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34357" y="994177"/>
            <a:ext cx="63550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museum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77605" y="893212"/>
            <a:ext cx="497086" cy="264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station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824570" y="994177"/>
            <a:ext cx="752370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hospital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576940" y="994177"/>
            <a:ext cx="550101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Busan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52109" y="994177"/>
            <a:ext cx="654942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Jeju-do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05969" y="1524090"/>
            <a:ext cx="569536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train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2763" y="2048677"/>
            <a:ext cx="713467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82279" y="2666688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subway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59857" y="432639"/>
            <a:ext cx="103452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b="true" sz="1225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Round 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94459" y="542443"/>
            <a:ext cx="2733953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can I get to (</a:t>
            </a: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the) ______________?</a:t>
            </a:r>
          </a:p>
        </p:txBody>
      </p:sp>
      <p:sp>
        <p:nvSpPr>
          <p:cNvPr name="TextBox 17" id="17"/>
          <p:cNvSpPr txBox="true"/>
          <p:nvPr/>
        </p:nvSpPr>
        <p:spPr>
          <a:xfrm rot="-5400000">
            <a:off x="-853184" y="1989354"/>
            <a:ext cx="258989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get there by_____________.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718267" y="4237499"/>
            <a:ext cx="103452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b="true" sz="1225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Round 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55082" y="4237499"/>
            <a:ext cx="103452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b="true" sz="1225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Round 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2279" y="3196849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airplane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947838" y="385014"/>
            <a:ext cx="103452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b="true" sz="1225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Round 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882441" y="494818"/>
            <a:ext cx="2733953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</a:t>
            </a: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I get to (the) ______________?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861596" y="4264389"/>
            <a:ext cx="2733953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</a:t>
            </a: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I get to (the) ______________?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72586" y="4264389"/>
            <a:ext cx="2733953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</a:t>
            </a: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I get to (the) ______________?</a:t>
            </a:r>
          </a:p>
        </p:txBody>
      </p:sp>
      <p:sp>
        <p:nvSpPr>
          <p:cNvPr name="TextBox 25" id="25"/>
          <p:cNvSpPr txBox="true"/>
          <p:nvPr/>
        </p:nvSpPr>
        <p:spPr>
          <a:xfrm rot="-5400000">
            <a:off x="-914459" y="5714884"/>
            <a:ext cx="266161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get there by_____________.</a:t>
            </a:r>
          </a:p>
        </p:txBody>
      </p:sp>
      <p:sp>
        <p:nvSpPr>
          <p:cNvPr name="TextBox 26" id="26"/>
          <p:cNvSpPr txBox="true"/>
          <p:nvPr/>
        </p:nvSpPr>
        <p:spPr>
          <a:xfrm rot="-5400000">
            <a:off x="4628253" y="1964757"/>
            <a:ext cx="258989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get there by_____________.</a:t>
            </a:r>
          </a:p>
        </p:txBody>
      </p:sp>
      <p:sp>
        <p:nvSpPr>
          <p:cNvPr name="TextBox 27" id="27"/>
          <p:cNvSpPr txBox="true"/>
          <p:nvPr/>
        </p:nvSpPr>
        <p:spPr>
          <a:xfrm rot="-5400000">
            <a:off x="4607507" y="5714884"/>
            <a:ext cx="266161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get there by_____________.</a:t>
            </a:r>
          </a:p>
        </p:txBody>
      </p:sp>
      <p:graphicFrame>
        <p:nvGraphicFramePr>
          <p:cNvPr name="Table 28" id="28"/>
          <p:cNvGraphicFramePr>
            <a:graphicFrameLocks noGrp="true"/>
          </p:cNvGraphicFramePr>
          <p:nvPr/>
        </p:nvGraphicFramePr>
        <p:xfrm>
          <a:off x="6937796" y="1107292"/>
          <a:ext cx="3412592" cy="2126635"/>
        </p:xfrm>
        <a:graphic>
          <a:graphicData uri="http://schemas.openxmlformats.org/drawingml/2006/table">
            <a:tbl>
              <a:tblPr/>
              <a:tblGrid>
                <a:gridCol w="682518"/>
                <a:gridCol w="682518"/>
                <a:gridCol w="682518"/>
                <a:gridCol w="682518"/>
                <a:gridCol w="682518"/>
              </a:tblGrid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29" id="29"/>
          <p:cNvSpPr/>
          <p:nvPr/>
        </p:nvSpPr>
        <p:spPr>
          <a:xfrm flipH="false" flipV="false" rot="0">
            <a:off x="6211870" y="1662287"/>
            <a:ext cx="681399" cy="319406"/>
          </a:xfrm>
          <a:custGeom>
            <a:avLst/>
            <a:gdLst/>
            <a:ahLst/>
            <a:cxnLst/>
            <a:rect r="r" b="b" t="t" l="l"/>
            <a:pathLst>
              <a:path h="319406" w="681399">
                <a:moveTo>
                  <a:pt x="0" y="0"/>
                </a:moveTo>
                <a:lnTo>
                  <a:pt x="681399" y="0"/>
                </a:lnTo>
                <a:lnTo>
                  <a:pt x="681399" y="319406"/>
                </a:lnTo>
                <a:lnTo>
                  <a:pt x="0" y="319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6303743" y="2141412"/>
            <a:ext cx="575427" cy="407115"/>
          </a:xfrm>
          <a:custGeom>
            <a:avLst/>
            <a:gdLst/>
            <a:ahLst/>
            <a:cxnLst/>
            <a:rect r="r" b="b" t="t" l="l"/>
            <a:pathLst>
              <a:path h="407115" w="575427">
                <a:moveTo>
                  <a:pt x="0" y="0"/>
                </a:moveTo>
                <a:lnTo>
                  <a:pt x="575427" y="0"/>
                </a:lnTo>
                <a:lnTo>
                  <a:pt x="575427" y="407114"/>
                </a:lnTo>
                <a:lnTo>
                  <a:pt x="0" y="407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6195265" y="1078616"/>
            <a:ext cx="704302" cy="331649"/>
          </a:xfrm>
          <a:custGeom>
            <a:avLst/>
            <a:gdLst/>
            <a:ahLst/>
            <a:cxnLst/>
            <a:rect r="r" b="b" t="t" l="l"/>
            <a:pathLst>
              <a:path h="331649" w="704302">
                <a:moveTo>
                  <a:pt x="0" y="0"/>
                </a:moveTo>
                <a:lnTo>
                  <a:pt x="704302" y="0"/>
                </a:lnTo>
                <a:lnTo>
                  <a:pt x="704302" y="331649"/>
                </a:lnTo>
                <a:lnTo>
                  <a:pt x="0" y="331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9972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6234152" y="2767621"/>
            <a:ext cx="636835" cy="344687"/>
          </a:xfrm>
          <a:custGeom>
            <a:avLst/>
            <a:gdLst/>
            <a:ahLst/>
            <a:cxnLst/>
            <a:rect r="r" b="b" t="t" l="l"/>
            <a:pathLst>
              <a:path h="344687" w="636835">
                <a:moveTo>
                  <a:pt x="0" y="0"/>
                </a:moveTo>
                <a:lnTo>
                  <a:pt x="636835" y="0"/>
                </a:lnTo>
                <a:lnTo>
                  <a:pt x="636835" y="344687"/>
                </a:lnTo>
                <a:lnTo>
                  <a:pt x="0" y="3446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6977694" y="885540"/>
            <a:ext cx="63550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museum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720942" y="784575"/>
            <a:ext cx="497086" cy="264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station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8267907" y="885540"/>
            <a:ext cx="752370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hospital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020277" y="885540"/>
            <a:ext cx="550101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Busan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9695446" y="885540"/>
            <a:ext cx="654942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Jeju-do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249306" y="1415453"/>
            <a:ext cx="569536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train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186100" y="1940040"/>
            <a:ext cx="713467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225616" y="2558051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subway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225616" y="3088212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airplane</a:t>
            </a:r>
          </a:p>
        </p:txBody>
      </p:sp>
      <p:graphicFrame>
        <p:nvGraphicFramePr>
          <p:cNvPr name="Table 42" id="42"/>
          <p:cNvGraphicFramePr>
            <a:graphicFrameLocks noGrp="true"/>
          </p:cNvGraphicFramePr>
          <p:nvPr/>
        </p:nvGraphicFramePr>
        <p:xfrm>
          <a:off x="1444243" y="4941458"/>
          <a:ext cx="3412592" cy="2126635"/>
        </p:xfrm>
        <a:graphic>
          <a:graphicData uri="http://schemas.openxmlformats.org/drawingml/2006/table">
            <a:tbl>
              <a:tblPr/>
              <a:tblGrid>
                <a:gridCol w="682518"/>
                <a:gridCol w="682518"/>
                <a:gridCol w="682518"/>
                <a:gridCol w="682518"/>
                <a:gridCol w="682518"/>
              </a:tblGrid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43" id="43"/>
          <p:cNvSpPr/>
          <p:nvPr/>
        </p:nvSpPr>
        <p:spPr>
          <a:xfrm flipH="false" flipV="false" rot="0">
            <a:off x="718317" y="5496454"/>
            <a:ext cx="681399" cy="319406"/>
          </a:xfrm>
          <a:custGeom>
            <a:avLst/>
            <a:gdLst/>
            <a:ahLst/>
            <a:cxnLst/>
            <a:rect r="r" b="b" t="t" l="l"/>
            <a:pathLst>
              <a:path h="319406" w="681399">
                <a:moveTo>
                  <a:pt x="0" y="0"/>
                </a:moveTo>
                <a:lnTo>
                  <a:pt x="681399" y="0"/>
                </a:lnTo>
                <a:lnTo>
                  <a:pt x="681399" y="319406"/>
                </a:lnTo>
                <a:lnTo>
                  <a:pt x="0" y="319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810189" y="5975578"/>
            <a:ext cx="575427" cy="407115"/>
          </a:xfrm>
          <a:custGeom>
            <a:avLst/>
            <a:gdLst/>
            <a:ahLst/>
            <a:cxnLst/>
            <a:rect r="r" b="b" t="t" l="l"/>
            <a:pathLst>
              <a:path h="407115" w="575427">
                <a:moveTo>
                  <a:pt x="0" y="0"/>
                </a:moveTo>
                <a:lnTo>
                  <a:pt x="575427" y="0"/>
                </a:lnTo>
                <a:lnTo>
                  <a:pt x="575427" y="407115"/>
                </a:lnTo>
                <a:lnTo>
                  <a:pt x="0" y="407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701712" y="4912782"/>
            <a:ext cx="704302" cy="331649"/>
          </a:xfrm>
          <a:custGeom>
            <a:avLst/>
            <a:gdLst/>
            <a:ahLst/>
            <a:cxnLst/>
            <a:rect r="r" b="b" t="t" l="l"/>
            <a:pathLst>
              <a:path h="331649" w="704302">
                <a:moveTo>
                  <a:pt x="0" y="0"/>
                </a:moveTo>
                <a:lnTo>
                  <a:pt x="704301" y="0"/>
                </a:lnTo>
                <a:lnTo>
                  <a:pt x="704301" y="331649"/>
                </a:lnTo>
                <a:lnTo>
                  <a:pt x="0" y="331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9972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740599" y="6601788"/>
            <a:ext cx="636835" cy="344687"/>
          </a:xfrm>
          <a:custGeom>
            <a:avLst/>
            <a:gdLst/>
            <a:ahLst/>
            <a:cxnLst/>
            <a:rect r="r" b="b" t="t" l="l"/>
            <a:pathLst>
              <a:path h="344687" w="636835">
                <a:moveTo>
                  <a:pt x="0" y="0"/>
                </a:moveTo>
                <a:lnTo>
                  <a:pt x="636835" y="0"/>
                </a:lnTo>
                <a:lnTo>
                  <a:pt x="636835" y="344686"/>
                </a:lnTo>
                <a:lnTo>
                  <a:pt x="0" y="3446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1484140" y="4719706"/>
            <a:ext cx="63550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museum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2227388" y="4618741"/>
            <a:ext cx="497086" cy="264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station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2774354" y="4719706"/>
            <a:ext cx="752370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hospital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3526724" y="4719706"/>
            <a:ext cx="550101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Busan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4201893" y="4719706"/>
            <a:ext cx="654942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Jeju-do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755752" y="5249619"/>
            <a:ext cx="569536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train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692546" y="5774206"/>
            <a:ext cx="713467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732062" y="6392218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subway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732062" y="6922378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airplane</a:t>
            </a:r>
          </a:p>
        </p:txBody>
      </p:sp>
      <p:graphicFrame>
        <p:nvGraphicFramePr>
          <p:cNvPr name="Table 56" id="56"/>
          <p:cNvGraphicFramePr>
            <a:graphicFrameLocks noGrp="true"/>
          </p:cNvGraphicFramePr>
          <p:nvPr/>
        </p:nvGraphicFramePr>
        <p:xfrm>
          <a:off x="7001002" y="4941458"/>
          <a:ext cx="3412592" cy="2126635"/>
        </p:xfrm>
        <a:graphic>
          <a:graphicData uri="http://schemas.openxmlformats.org/drawingml/2006/table">
            <a:tbl>
              <a:tblPr/>
              <a:tblGrid>
                <a:gridCol w="682518"/>
                <a:gridCol w="682518"/>
                <a:gridCol w="682518"/>
                <a:gridCol w="682518"/>
                <a:gridCol w="682518"/>
              </a:tblGrid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57" id="57"/>
          <p:cNvSpPr/>
          <p:nvPr/>
        </p:nvSpPr>
        <p:spPr>
          <a:xfrm flipH="false" flipV="false" rot="0">
            <a:off x="6275076" y="5496454"/>
            <a:ext cx="681399" cy="319406"/>
          </a:xfrm>
          <a:custGeom>
            <a:avLst/>
            <a:gdLst/>
            <a:ahLst/>
            <a:cxnLst/>
            <a:rect r="r" b="b" t="t" l="l"/>
            <a:pathLst>
              <a:path h="319406" w="681399">
                <a:moveTo>
                  <a:pt x="0" y="0"/>
                </a:moveTo>
                <a:lnTo>
                  <a:pt x="681399" y="0"/>
                </a:lnTo>
                <a:lnTo>
                  <a:pt x="681399" y="319406"/>
                </a:lnTo>
                <a:lnTo>
                  <a:pt x="0" y="319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6366949" y="5975578"/>
            <a:ext cx="575427" cy="407115"/>
          </a:xfrm>
          <a:custGeom>
            <a:avLst/>
            <a:gdLst/>
            <a:ahLst/>
            <a:cxnLst/>
            <a:rect r="r" b="b" t="t" l="l"/>
            <a:pathLst>
              <a:path h="407115" w="575427">
                <a:moveTo>
                  <a:pt x="0" y="0"/>
                </a:moveTo>
                <a:lnTo>
                  <a:pt x="575426" y="0"/>
                </a:lnTo>
                <a:lnTo>
                  <a:pt x="575426" y="407115"/>
                </a:lnTo>
                <a:lnTo>
                  <a:pt x="0" y="407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6258471" y="4912782"/>
            <a:ext cx="704302" cy="331649"/>
          </a:xfrm>
          <a:custGeom>
            <a:avLst/>
            <a:gdLst/>
            <a:ahLst/>
            <a:cxnLst/>
            <a:rect r="r" b="b" t="t" l="l"/>
            <a:pathLst>
              <a:path h="331649" w="704302">
                <a:moveTo>
                  <a:pt x="0" y="0"/>
                </a:moveTo>
                <a:lnTo>
                  <a:pt x="704302" y="0"/>
                </a:lnTo>
                <a:lnTo>
                  <a:pt x="704302" y="331649"/>
                </a:lnTo>
                <a:lnTo>
                  <a:pt x="0" y="331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9972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6297358" y="6601788"/>
            <a:ext cx="636835" cy="344687"/>
          </a:xfrm>
          <a:custGeom>
            <a:avLst/>
            <a:gdLst/>
            <a:ahLst/>
            <a:cxnLst/>
            <a:rect r="r" b="b" t="t" l="l"/>
            <a:pathLst>
              <a:path h="344687" w="636835">
                <a:moveTo>
                  <a:pt x="0" y="0"/>
                </a:moveTo>
                <a:lnTo>
                  <a:pt x="636835" y="0"/>
                </a:lnTo>
                <a:lnTo>
                  <a:pt x="636835" y="344686"/>
                </a:lnTo>
                <a:lnTo>
                  <a:pt x="0" y="3446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1" id="61"/>
          <p:cNvSpPr txBox="true"/>
          <p:nvPr/>
        </p:nvSpPr>
        <p:spPr>
          <a:xfrm rot="0">
            <a:off x="7040900" y="4719706"/>
            <a:ext cx="63550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museum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7784148" y="4618741"/>
            <a:ext cx="497086" cy="264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station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8331113" y="4719706"/>
            <a:ext cx="752370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hospital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9083483" y="4719706"/>
            <a:ext cx="550101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Busan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9758652" y="4719706"/>
            <a:ext cx="654942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Jeju-do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6312511" y="5249619"/>
            <a:ext cx="569536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train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6249306" y="5774206"/>
            <a:ext cx="713467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6288822" y="6392218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subway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6288822" y="6922378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airplane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494459" y="1215929"/>
          <a:ext cx="3412592" cy="2126635"/>
        </p:xfrm>
        <a:graphic>
          <a:graphicData uri="http://schemas.openxmlformats.org/drawingml/2006/table">
            <a:tbl>
              <a:tblPr/>
              <a:tblGrid>
                <a:gridCol w="682518"/>
                <a:gridCol w="682518"/>
                <a:gridCol w="682518"/>
                <a:gridCol w="682518"/>
                <a:gridCol w="682518"/>
              </a:tblGrid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768533" y="1770924"/>
            <a:ext cx="681399" cy="319406"/>
          </a:xfrm>
          <a:custGeom>
            <a:avLst/>
            <a:gdLst/>
            <a:ahLst/>
            <a:cxnLst/>
            <a:rect r="r" b="b" t="t" l="l"/>
            <a:pathLst>
              <a:path h="319406" w="681399">
                <a:moveTo>
                  <a:pt x="0" y="0"/>
                </a:moveTo>
                <a:lnTo>
                  <a:pt x="681399" y="0"/>
                </a:lnTo>
                <a:lnTo>
                  <a:pt x="681399" y="319406"/>
                </a:lnTo>
                <a:lnTo>
                  <a:pt x="0" y="319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60406" y="2250048"/>
            <a:ext cx="575427" cy="407115"/>
          </a:xfrm>
          <a:custGeom>
            <a:avLst/>
            <a:gdLst/>
            <a:ahLst/>
            <a:cxnLst/>
            <a:rect r="r" b="b" t="t" l="l"/>
            <a:pathLst>
              <a:path h="407115" w="575427">
                <a:moveTo>
                  <a:pt x="0" y="0"/>
                </a:moveTo>
                <a:lnTo>
                  <a:pt x="575427" y="0"/>
                </a:lnTo>
                <a:lnTo>
                  <a:pt x="575427" y="407115"/>
                </a:lnTo>
                <a:lnTo>
                  <a:pt x="0" y="407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51928" y="1187252"/>
            <a:ext cx="704302" cy="331649"/>
          </a:xfrm>
          <a:custGeom>
            <a:avLst/>
            <a:gdLst/>
            <a:ahLst/>
            <a:cxnLst/>
            <a:rect r="r" b="b" t="t" l="l"/>
            <a:pathLst>
              <a:path h="331649" w="704302">
                <a:moveTo>
                  <a:pt x="0" y="0"/>
                </a:moveTo>
                <a:lnTo>
                  <a:pt x="704302" y="0"/>
                </a:lnTo>
                <a:lnTo>
                  <a:pt x="704302" y="331650"/>
                </a:lnTo>
                <a:lnTo>
                  <a:pt x="0" y="3316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9972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90815" y="2876258"/>
            <a:ext cx="636835" cy="344687"/>
          </a:xfrm>
          <a:custGeom>
            <a:avLst/>
            <a:gdLst/>
            <a:ahLst/>
            <a:cxnLst/>
            <a:rect r="r" b="b" t="t" l="l"/>
            <a:pathLst>
              <a:path h="344687" w="636835">
                <a:moveTo>
                  <a:pt x="0" y="0"/>
                </a:moveTo>
                <a:lnTo>
                  <a:pt x="636835" y="0"/>
                </a:lnTo>
                <a:lnTo>
                  <a:pt x="636835" y="344687"/>
                </a:lnTo>
                <a:lnTo>
                  <a:pt x="0" y="3446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34357" y="994177"/>
            <a:ext cx="63550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museum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77605" y="893212"/>
            <a:ext cx="497086" cy="264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station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824570" y="994177"/>
            <a:ext cx="752370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hospital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576940" y="994177"/>
            <a:ext cx="550101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library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252109" y="994177"/>
            <a:ext cx="654942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Jeju-do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05969" y="1524090"/>
            <a:ext cx="569536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train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2763" y="2048677"/>
            <a:ext cx="713467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82279" y="2626703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subway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59857" y="432639"/>
            <a:ext cx="103452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b="true" sz="1225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Round 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94459" y="542443"/>
            <a:ext cx="2733953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can I get to (</a:t>
            </a: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the) ______________?</a:t>
            </a:r>
          </a:p>
        </p:txBody>
      </p:sp>
      <p:sp>
        <p:nvSpPr>
          <p:cNvPr name="TextBox 17" id="17"/>
          <p:cNvSpPr txBox="true"/>
          <p:nvPr/>
        </p:nvSpPr>
        <p:spPr>
          <a:xfrm rot="-5400000">
            <a:off x="-853184" y="1989354"/>
            <a:ext cx="258989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get there by_____________.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718267" y="4237499"/>
            <a:ext cx="103452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b="true" sz="1225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Round 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55082" y="4237499"/>
            <a:ext cx="103452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b="true" sz="1225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Round 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2279" y="3196849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airplane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947838" y="385014"/>
            <a:ext cx="103452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b="true" sz="1225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Round 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882441" y="494818"/>
            <a:ext cx="2733953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</a:t>
            </a: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I get to (the) ______________?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861596" y="4264389"/>
            <a:ext cx="2733953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</a:t>
            </a: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I get to (the) ______________?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72586" y="4264389"/>
            <a:ext cx="2733953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</a:t>
            </a: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I get to (the) ______________?</a:t>
            </a:r>
          </a:p>
        </p:txBody>
      </p:sp>
      <p:sp>
        <p:nvSpPr>
          <p:cNvPr name="TextBox 25" id="25"/>
          <p:cNvSpPr txBox="true"/>
          <p:nvPr/>
        </p:nvSpPr>
        <p:spPr>
          <a:xfrm rot="-5400000">
            <a:off x="-914459" y="5714884"/>
            <a:ext cx="266161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get there by_____________.</a:t>
            </a:r>
          </a:p>
        </p:txBody>
      </p:sp>
      <p:sp>
        <p:nvSpPr>
          <p:cNvPr name="TextBox 26" id="26"/>
          <p:cNvSpPr txBox="true"/>
          <p:nvPr/>
        </p:nvSpPr>
        <p:spPr>
          <a:xfrm rot="-5400000">
            <a:off x="4628253" y="1964757"/>
            <a:ext cx="258989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get there by_____________.</a:t>
            </a:r>
          </a:p>
        </p:txBody>
      </p:sp>
      <p:sp>
        <p:nvSpPr>
          <p:cNvPr name="TextBox 27" id="27"/>
          <p:cNvSpPr txBox="true"/>
          <p:nvPr/>
        </p:nvSpPr>
        <p:spPr>
          <a:xfrm rot="-5400000">
            <a:off x="4607507" y="5714884"/>
            <a:ext cx="2661612" cy="201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b="true" sz="122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get there by_____________.</a:t>
            </a:r>
          </a:p>
        </p:txBody>
      </p:sp>
      <p:graphicFrame>
        <p:nvGraphicFramePr>
          <p:cNvPr name="Table 28" id="28"/>
          <p:cNvGraphicFramePr>
            <a:graphicFrameLocks noGrp="true"/>
          </p:cNvGraphicFramePr>
          <p:nvPr/>
        </p:nvGraphicFramePr>
        <p:xfrm>
          <a:off x="6937796" y="1107292"/>
          <a:ext cx="3412592" cy="2126635"/>
        </p:xfrm>
        <a:graphic>
          <a:graphicData uri="http://schemas.openxmlformats.org/drawingml/2006/table">
            <a:tbl>
              <a:tblPr/>
              <a:tblGrid>
                <a:gridCol w="682518"/>
                <a:gridCol w="682518"/>
                <a:gridCol w="682518"/>
                <a:gridCol w="682518"/>
                <a:gridCol w="682518"/>
              </a:tblGrid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29" id="29"/>
          <p:cNvSpPr/>
          <p:nvPr/>
        </p:nvSpPr>
        <p:spPr>
          <a:xfrm flipH="false" flipV="false" rot="0">
            <a:off x="6211870" y="1662287"/>
            <a:ext cx="681399" cy="319406"/>
          </a:xfrm>
          <a:custGeom>
            <a:avLst/>
            <a:gdLst/>
            <a:ahLst/>
            <a:cxnLst/>
            <a:rect r="r" b="b" t="t" l="l"/>
            <a:pathLst>
              <a:path h="319406" w="681399">
                <a:moveTo>
                  <a:pt x="0" y="0"/>
                </a:moveTo>
                <a:lnTo>
                  <a:pt x="681399" y="0"/>
                </a:lnTo>
                <a:lnTo>
                  <a:pt x="681399" y="319406"/>
                </a:lnTo>
                <a:lnTo>
                  <a:pt x="0" y="319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6303743" y="2141412"/>
            <a:ext cx="575427" cy="407115"/>
          </a:xfrm>
          <a:custGeom>
            <a:avLst/>
            <a:gdLst/>
            <a:ahLst/>
            <a:cxnLst/>
            <a:rect r="r" b="b" t="t" l="l"/>
            <a:pathLst>
              <a:path h="407115" w="575427">
                <a:moveTo>
                  <a:pt x="0" y="0"/>
                </a:moveTo>
                <a:lnTo>
                  <a:pt x="575427" y="0"/>
                </a:lnTo>
                <a:lnTo>
                  <a:pt x="575427" y="407114"/>
                </a:lnTo>
                <a:lnTo>
                  <a:pt x="0" y="407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6195265" y="1078616"/>
            <a:ext cx="704302" cy="331649"/>
          </a:xfrm>
          <a:custGeom>
            <a:avLst/>
            <a:gdLst/>
            <a:ahLst/>
            <a:cxnLst/>
            <a:rect r="r" b="b" t="t" l="l"/>
            <a:pathLst>
              <a:path h="331649" w="704302">
                <a:moveTo>
                  <a:pt x="0" y="0"/>
                </a:moveTo>
                <a:lnTo>
                  <a:pt x="704302" y="0"/>
                </a:lnTo>
                <a:lnTo>
                  <a:pt x="704302" y="331649"/>
                </a:lnTo>
                <a:lnTo>
                  <a:pt x="0" y="331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9972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6234152" y="2767621"/>
            <a:ext cx="636835" cy="344687"/>
          </a:xfrm>
          <a:custGeom>
            <a:avLst/>
            <a:gdLst/>
            <a:ahLst/>
            <a:cxnLst/>
            <a:rect r="r" b="b" t="t" l="l"/>
            <a:pathLst>
              <a:path h="344687" w="636835">
                <a:moveTo>
                  <a:pt x="0" y="0"/>
                </a:moveTo>
                <a:lnTo>
                  <a:pt x="636835" y="0"/>
                </a:lnTo>
                <a:lnTo>
                  <a:pt x="636835" y="344687"/>
                </a:lnTo>
                <a:lnTo>
                  <a:pt x="0" y="3446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6977694" y="885540"/>
            <a:ext cx="63550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museum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720942" y="784575"/>
            <a:ext cx="497086" cy="264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station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8267907" y="885540"/>
            <a:ext cx="752370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hospital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020277" y="885540"/>
            <a:ext cx="550101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library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9695446" y="885540"/>
            <a:ext cx="654942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Jeju-do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249306" y="1415453"/>
            <a:ext cx="569536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train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186100" y="1940040"/>
            <a:ext cx="713467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225616" y="2518066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subway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225616" y="3088212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airplane</a:t>
            </a:r>
          </a:p>
        </p:txBody>
      </p:sp>
      <p:graphicFrame>
        <p:nvGraphicFramePr>
          <p:cNvPr name="Table 42" id="42"/>
          <p:cNvGraphicFramePr>
            <a:graphicFrameLocks noGrp="true"/>
          </p:cNvGraphicFramePr>
          <p:nvPr/>
        </p:nvGraphicFramePr>
        <p:xfrm>
          <a:off x="1444243" y="4941458"/>
          <a:ext cx="3412592" cy="2126635"/>
        </p:xfrm>
        <a:graphic>
          <a:graphicData uri="http://schemas.openxmlformats.org/drawingml/2006/table">
            <a:tbl>
              <a:tblPr/>
              <a:tblGrid>
                <a:gridCol w="682518"/>
                <a:gridCol w="682518"/>
                <a:gridCol w="682518"/>
                <a:gridCol w="682518"/>
                <a:gridCol w="682518"/>
              </a:tblGrid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43" id="43"/>
          <p:cNvSpPr/>
          <p:nvPr/>
        </p:nvSpPr>
        <p:spPr>
          <a:xfrm flipH="false" flipV="false" rot="0">
            <a:off x="718317" y="5496454"/>
            <a:ext cx="681399" cy="319406"/>
          </a:xfrm>
          <a:custGeom>
            <a:avLst/>
            <a:gdLst/>
            <a:ahLst/>
            <a:cxnLst/>
            <a:rect r="r" b="b" t="t" l="l"/>
            <a:pathLst>
              <a:path h="319406" w="681399">
                <a:moveTo>
                  <a:pt x="0" y="0"/>
                </a:moveTo>
                <a:lnTo>
                  <a:pt x="681399" y="0"/>
                </a:lnTo>
                <a:lnTo>
                  <a:pt x="681399" y="319406"/>
                </a:lnTo>
                <a:lnTo>
                  <a:pt x="0" y="319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810189" y="5975578"/>
            <a:ext cx="575427" cy="407115"/>
          </a:xfrm>
          <a:custGeom>
            <a:avLst/>
            <a:gdLst/>
            <a:ahLst/>
            <a:cxnLst/>
            <a:rect r="r" b="b" t="t" l="l"/>
            <a:pathLst>
              <a:path h="407115" w="575427">
                <a:moveTo>
                  <a:pt x="0" y="0"/>
                </a:moveTo>
                <a:lnTo>
                  <a:pt x="575427" y="0"/>
                </a:lnTo>
                <a:lnTo>
                  <a:pt x="575427" y="407115"/>
                </a:lnTo>
                <a:lnTo>
                  <a:pt x="0" y="407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701712" y="4912782"/>
            <a:ext cx="704302" cy="331649"/>
          </a:xfrm>
          <a:custGeom>
            <a:avLst/>
            <a:gdLst/>
            <a:ahLst/>
            <a:cxnLst/>
            <a:rect r="r" b="b" t="t" l="l"/>
            <a:pathLst>
              <a:path h="331649" w="704302">
                <a:moveTo>
                  <a:pt x="0" y="0"/>
                </a:moveTo>
                <a:lnTo>
                  <a:pt x="704301" y="0"/>
                </a:lnTo>
                <a:lnTo>
                  <a:pt x="704301" y="331649"/>
                </a:lnTo>
                <a:lnTo>
                  <a:pt x="0" y="331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9972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740599" y="6601788"/>
            <a:ext cx="636835" cy="344687"/>
          </a:xfrm>
          <a:custGeom>
            <a:avLst/>
            <a:gdLst/>
            <a:ahLst/>
            <a:cxnLst/>
            <a:rect r="r" b="b" t="t" l="l"/>
            <a:pathLst>
              <a:path h="344687" w="636835">
                <a:moveTo>
                  <a:pt x="0" y="0"/>
                </a:moveTo>
                <a:lnTo>
                  <a:pt x="636835" y="0"/>
                </a:lnTo>
                <a:lnTo>
                  <a:pt x="636835" y="344686"/>
                </a:lnTo>
                <a:lnTo>
                  <a:pt x="0" y="3446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1484140" y="4719706"/>
            <a:ext cx="63550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museum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2227388" y="4618741"/>
            <a:ext cx="497086" cy="264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station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2774354" y="4719706"/>
            <a:ext cx="752370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hospital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3526724" y="4719706"/>
            <a:ext cx="550101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library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4201893" y="4719706"/>
            <a:ext cx="654942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Jeju-do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755752" y="5249619"/>
            <a:ext cx="569536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train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692546" y="5774206"/>
            <a:ext cx="713467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732062" y="6352233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subway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732062" y="6922378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airplane</a:t>
            </a:r>
          </a:p>
        </p:txBody>
      </p:sp>
      <p:graphicFrame>
        <p:nvGraphicFramePr>
          <p:cNvPr name="Table 56" id="56"/>
          <p:cNvGraphicFramePr>
            <a:graphicFrameLocks noGrp="true"/>
          </p:cNvGraphicFramePr>
          <p:nvPr/>
        </p:nvGraphicFramePr>
        <p:xfrm>
          <a:off x="7001002" y="4941458"/>
          <a:ext cx="3412592" cy="2126635"/>
        </p:xfrm>
        <a:graphic>
          <a:graphicData uri="http://schemas.openxmlformats.org/drawingml/2006/table">
            <a:tbl>
              <a:tblPr/>
              <a:tblGrid>
                <a:gridCol w="682518"/>
                <a:gridCol w="682518"/>
                <a:gridCol w="682518"/>
                <a:gridCol w="682518"/>
                <a:gridCol w="682518"/>
              </a:tblGrid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6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5207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57" id="57"/>
          <p:cNvSpPr/>
          <p:nvPr/>
        </p:nvSpPr>
        <p:spPr>
          <a:xfrm flipH="false" flipV="false" rot="0">
            <a:off x="6275076" y="5496454"/>
            <a:ext cx="681399" cy="319406"/>
          </a:xfrm>
          <a:custGeom>
            <a:avLst/>
            <a:gdLst/>
            <a:ahLst/>
            <a:cxnLst/>
            <a:rect r="r" b="b" t="t" l="l"/>
            <a:pathLst>
              <a:path h="319406" w="681399">
                <a:moveTo>
                  <a:pt x="0" y="0"/>
                </a:moveTo>
                <a:lnTo>
                  <a:pt x="681399" y="0"/>
                </a:lnTo>
                <a:lnTo>
                  <a:pt x="681399" y="319406"/>
                </a:lnTo>
                <a:lnTo>
                  <a:pt x="0" y="319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6366949" y="5975578"/>
            <a:ext cx="575427" cy="407115"/>
          </a:xfrm>
          <a:custGeom>
            <a:avLst/>
            <a:gdLst/>
            <a:ahLst/>
            <a:cxnLst/>
            <a:rect r="r" b="b" t="t" l="l"/>
            <a:pathLst>
              <a:path h="407115" w="575427">
                <a:moveTo>
                  <a:pt x="0" y="0"/>
                </a:moveTo>
                <a:lnTo>
                  <a:pt x="575426" y="0"/>
                </a:lnTo>
                <a:lnTo>
                  <a:pt x="575426" y="407115"/>
                </a:lnTo>
                <a:lnTo>
                  <a:pt x="0" y="407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6258471" y="4912782"/>
            <a:ext cx="704302" cy="331649"/>
          </a:xfrm>
          <a:custGeom>
            <a:avLst/>
            <a:gdLst/>
            <a:ahLst/>
            <a:cxnLst/>
            <a:rect r="r" b="b" t="t" l="l"/>
            <a:pathLst>
              <a:path h="331649" w="704302">
                <a:moveTo>
                  <a:pt x="0" y="0"/>
                </a:moveTo>
                <a:lnTo>
                  <a:pt x="704302" y="0"/>
                </a:lnTo>
                <a:lnTo>
                  <a:pt x="704302" y="331649"/>
                </a:lnTo>
                <a:lnTo>
                  <a:pt x="0" y="331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9972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6297358" y="6601788"/>
            <a:ext cx="636835" cy="344687"/>
          </a:xfrm>
          <a:custGeom>
            <a:avLst/>
            <a:gdLst/>
            <a:ahLst/>
            <a:cxnLst/>
            <a:rect r="r" b="b" t="t" l="l"/>
            <a:pathLst>
              <a:path h="344687" w="636835">
                <a:moveTo>
                  <a:pt x="0" y="0"/>
                </a:moveTo>
                <a:lnTo>
                  <a:pt x="636835" y="0"/>
                </a:lnTo>
                <a:lnTo>
                  <a:pt x="636835" y="344686"/>
                </a:lnTo>
                <a:lnTo>
                  <a:pt x="0" y="3446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1" id="61"/>
          <p:cNvSpPr txBox="true"/>
          <p:nvPr/>
        </p:nvSpPr>
        <p:spPr>
          <a:xfrm rot="0">
            <a:off x="7040900" y="4719706"/>
            <a:ext cx="63550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museum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7784148" y="4618741"/>
            <a:ext cx="497086" cy="264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station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8331113" y="4719706"/>
            <a:ext cx="752370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hospital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9083483" y="4719706"/>
            <a:ext cx="550101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library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9758652" y="4719706"/>
            <a:ext cx="654942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Jeju-do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6312511" y="5249619"/>
            <a:ext cx="569536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train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6249306" y="5774206"/>
            <a:ext cx="713467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bus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6288822" y="6352233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subway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6288822" y="6922378"/>
            <a:ext cx="695948" cy="163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airplane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DAHDhd-tTUs</dc:identifier>
  <dcterms:modified xsi:type="dcterms:W3CDTF">2011-08-01T06:04:30Z</dcterms:modified>
  <cp:revision>1</cp:revision>
  <dc:title>Battle Ninjas Activity Sheet (YBM Grade 6 Lesson 7)</dc:title>
</cp:coreProperties>
</file>