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693400" cy="7556500"/>
  <p:notesSz cx="6858000" cy="9144000"/>
  <p:embeddedFontLst>
    <p:embeddedFont>
      <p:font typeface="Canva Sans Bold" panose="020B0600000101010101" charset="0"/>
      <p:regular r:id="rId4"/>
    </p:embeddedFont>
    <p:embeddedFont>
      <p:font typeface="Segoe UI Variable Display" pitchFamily="2" charset="0"/>
      <p:regular r:id="rId5"/>
      <p:bold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9" d="100"/>
          <a:sy n="89" d="100"/>
        </p:scale>
        <p:origin x="72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494459" y="1215929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reeform 3"/>
          <p:cNvSpPr/>
          <p:nvPr/>
        </p:nvSpPr>
        <p:spPr>
          <a:xfrm>
            <a:off x="773020" y="1790284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95436" y="1247273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3477927">
            <a:off x="973967" y="2258559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8130" y="2892264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89"/>
                </a:lnTo>
                <a:lnTo>
                  <a:pt x="0" y="4222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6882441" y="1168304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6161001" y="1742659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283418" y="1199648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477927">
            <a:off x="6361948" y="2210934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386112" y="2844639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0" y="0"/>
                </a:lnTo>
                <a:lnTo>
                  <a:pt x="296370" y="422289"/>
                </a:lnTo>
                <a:lnTo>
                  <a:pt x="0" y="4222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6861596" y="4937875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Freeform 13"/>
          <p:cNvSpPr/>
          <p:nvPr/>
        </p:nvSpPr>
        <p:spPr>
          <a:xfrm>
            <a:off x="6140157" y="5512231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62573" y="4969220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3477927">
            <a:off x="6341104" y="5980506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4" y="0"/>
                </a:lnTo>
                <a:lnTo>
                  <a:pt x="337344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65267" y="6614210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90"/>
                </a:lnTo>
                <a:lnTo>
                  <a:pt x="0" y="422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17" name="Table 17"/>
          <p:cNvGraphicFramePr>
            <a:graphicFrameLocks noGrp="1"/>
          </p:cNvGraphicFramePr>
          <p:nvPr/>
        </p:nvGraphicFramePr>
        <p:xfrm>
          <a:off x="1572586" y="4937875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Freeform 18"/>
          <p:cNvSpPr/>
          <p:nvPr/>
        </p:nvSpPr>
        <p:spPr>
          <a:xfrm>
            <a:off x="851147" y="5512231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73563" y="4969220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3477927">
            <a:off x="1052094" y="5980506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76257" y="6614210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90"/>
                </a:lnTo>
                <a:lnTo>
                  <a:pt x="0" y="422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573918" y="994177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09093" y="900279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4570" y="994177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576940" y="994177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52109" y="994177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05969" y="1552766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42763" y="2112101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2279" y="267339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59857" y="43263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id="32" name="TextBox 32"/>
          <p:cNvSpPr txBox="1"/>
          <p:nvPr/>
        </p:nvSpPr>
        <p:spPr>
          <a:xfrm rot="-5400000">
            <a:off x="-1020381" y="1286201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718267" y="423749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55082" y="423749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82279" y="3270842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961899" y="946552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697075" y="852654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2551" y="946552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964922" y="946552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640090" y="946552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193950" y="1505141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130744" y="2064476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170260" y="2625774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947838" y="385014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id="46" name="TextBox 46"/>
          <p:cNvSpPr txBox="1"/>
          <p:nvPr/>
        </p:nvSpPr>
        <p:spPr>
          <a:xfrm rot="-5400000">
            <a:off x="4367600" y="1238576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170260" y="3223217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941055" y="4716124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676230" y="4622226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191707" y="4716124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944077" y="4716124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619246" y="4716124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173106" y="5274713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109900" y="5834048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149416" y="6395346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57" name="TextBox 57"/>
          <p:cNvSpPr txBox="1"/>
          <p:nvPr/>
        </p:nvSpPr>
        <p:spPr>
          <a:xfrm rot="-5400000">
            <a:off x="4346756" y="5008148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149416" y="699278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652045" y="4716124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387220" y="4622226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902697" y="4716124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655067" y="4716124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330236" y="4716124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84096" y="5274713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20890" y="5834048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60406" y="6395346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68" name="TextBox 68"/>
          <p:cNvSpPr txBox="1"/>
          <p:nvPr/>
        </p:nvSpPr>
        <p:spPr>
          <a:xfrm rot="-5400000">
            <a:off x="-942254" y="5008148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860406" y="699278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70" name="TextBox 23">
            <a:extLst>
              <a:ext uri="{FF2B5EF4-FFF2-40B4-BE49-F238E27FC236}">
                <a16:creationId xmlns:a16="http://schemas.microsoft.com/office/drawing/2014/main" id="{5B228078-D21E-DCD2-9158-BE1357775DE1}"/>
              </a:ext>
            </a:extLst>
          </p:cNvPr>
          <p:cNvSpPr txBox="1"/>
          <p:nvPr/>
        </p:nvSpPr>
        <p:spPr>
          <a:xfrm>
            <a:off x="1373131" y="641037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1" name="TextBox 23">
            <a:extLst>
              <a:ext uri="{FF2B5EF4-FFF2-40B4-BE49-F238E27FC236}">
                <a16:creationId xmlns:a16="http://schemas.microsoft.com/office/drawing/2014/main" id="{8FED6BC3-4167-B500-3ED6-30F9A931D3E7}"/>
              </a:ext>
            </a:extLst>
          </p:cNvPr>
          <p:cNvSpPr txBox="1"/>
          <p:nvPr/>
        </p:nvSpPr>
        <p:spPr>
          <a:xfrm>
            <a:off x="1512040" y="4394449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2" name="TextBox 23">
            <a:extLst>
              <a:ext uri="{FF2B5EF4-FFF2-40B4-BE49-F238E27FC236}">
                <a16:creationId xmlns:a16="http://schemas.microsoft.com/office/drawing/2014/main" id="{DAD523C1-2573-2970-DFBD-73E1D152080A}"/>
              </a:ext>
            </a:extLst>
          </p:cNvPr>
          <p:cNvSpPr txBox="1"/>
          <p:nvPr/>
        </p:nvSpPr>
        <p:spPr>
          <a:xfrm>
            <a:off x="6823367" y="4347278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3" name="TextBox 23">
            <a:extLst>
              <a:ext uri="{FF2B5EF4-FFF2-40B4-BE49-F238E27FC236}">
                <a16:creationId xmlns:a16="http://schemas.microsoft.com/office/drawing/2014/main" id="{EF9664CD-A4C6-7D63-30DA-4D7E000B13D8}"/>
              </a:ext>
            </a:extLst>
          </p:cNvPr>
          <p:cNvSpPr txBox="1"/>
          <p:nvPr/>
        </p:nvSpPr>
        <p:spPr>
          <a:xfrm>
            <a:off x="6861421" y="577248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494459" y="1215929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Freeform 3"/>
          <p:cNvSpPr/>
          <p:nvPr/>
        </p:nvSpPr>
        <p:spPr>
          <a:xfrm>
            <a:off x="773020" y="1790284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95436" y="1247273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3477927">
            <a:off x="973967" y="2258559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8130" y="2892264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89"/>
                </a:lnTo>
                <a:lnTo>
                  <a:pt x="0" y="4222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6882441" y="1168304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6161001" y="1742659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283418" y="1199648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477927">
            <a:off x="6361948" y="2210934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386112" y="2844639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0" y="0"/>
                </a:lnTo>
                <a:lnTo>
                  <a:pt x="296370" y="422289"/>
                </a:lnTo>
                <a:lnTo>
                  <a:pt x="0" y="4222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6861596" y="4937875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Freeform 13"/>
          <p:cNvSpPr/>
          <p:nvPr/>
        </p:nvSpPr>
        <p:spPr>
          <a:xfrm>
            <a:off x="6140157" y="5512231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262573" y="4969220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3477927">
            <a:off x="6341104" y="5980506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4" y="0"/>
                </a:lnTo>
                <a:lnTo>
                  <a:pt x="337344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65267" y="6614210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90"/>
                </a:lnTo>
                <a:lnTo>
                  <a:pt x="0" y="422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aphicFrame>
        <p:nvGraphicFramePr>
          <p:cNvPr id="17" name="Table 17"/>
          <p:cNvGraphicFramePr>
            <a:graphicFrameLocks noGrp="1"/>
          </p:cNvGraphicFramePr>
          <p:nvPr/>
        </p:nvGraphicFramePr>
        <p:xfrm>
          <a:off x="1572586" y="4937875"/>
          <a:ext cx="3412590" cy="2126636"/>
        </p:xfrm>
        <a:graphic>
          <a:graphicData uri="http://schemas.openxmlformats.org/drawingml/2006/table">
            <a:tbl>
              <a:tblPr/>
              <a:tblGrid>
                <a:gridCol w="68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59"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82"/>
                        </a:lnSpc>
                        <a:defRPr/>
                      </a:pPr>
                      <a:endParaRPr lang="en-US" sz="1100"/>
                    </a:p>
                  </a:txBody>
                  <a:tcPr marL="142842" marR="142842" marT="142842" marB="142842" anchor="ctr">
                    <a:lnL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Freeform 18"/>
          <p:cNvSpPr/>
          <p:nvPr/>
        </p:nvSpPr>
        <p:spPr>
          <a:xfrm>
            <a:off x="851147" y="5512231"/>
            <a:ext cx="635434" cy="331342"/>
          </a:xfrm>
          <a:custGeom>
            <a:avLst/>
            <a:gdLst/>
            <a:ahLst/>
            <a:cxnLst/>
            <a:rect l="l" t="t" r="r" b="b"/>
            <a:pathLst>
              <a:path w="635434" h="331342">
                <a:moveTo>
                  <a:pt x="0" y="0"/>
                </a:moveTo>
                <a:lnTo>
                  <a:pt x="635434" y="0"/>
                </a:lnTo>
                <a:lnTo>
                  <a:pt x="635434" y="331342"/>
                </a:lnTo>
                <a:lnTo>
                  <a:pt x="0" y="33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397" b="-5089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73563" y="4969220"/>
            <a:ext cx="476369" cy="342986"/>
          </a:xfrm>
          <a:custGeom>
            <a:avLst/>
            <a:gdLst/>
            <a:ahLst/>
            <a:cxnLst/>
            <a:rect l="l" t="t" r="r" b="b"/>
            <a:pathLst>
              <a:path w="476369" h="342986">
                <a:moveTo>
                  <a:pt x="0" y="0"/>
                </a:moveTo>
                <a:lnTo>
                  <a:pt x="476369" y="0"/>
                </a:lnTo>
                <a:lnTo>
                  <a:pt x="476369" y="342986"/>
                </a:lnTo>
                <a:lnTo>
                  <a:pt x="0" y="342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3477927">
            <a:off x="1052094" y="5980506"/>
            <a:ext cx="337345" cy="569358"/>
          </a:xfrm>
          <a:custGeom>
            <a:avLst/>
            <a:gdLst/>
            <a:ahLst/>
            <a:cxnLst/>
            <a:rect l="l" t="t" r="r" b="b"/>
            <a:pathLst>
              <a:path w="337345" h="569358">
                <a:moveTo>
                  <a:pt x="0" y="0"/>
                </a:moveTo>
                <a:lnTo>
                  <a:pt x="337345" y="0"/>
                </a:lnTo>
                <a:lnTo>
                  <a:pt x="337345" y="569358"/>
                </a:lnTo>
                <a:lnTo>
                  <a:pt x="0" y="569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76257" y="6614210"/>
            <a:ext cx="296370" cy="422289"/>
          </a:xfrm>
          <a:custGeom>
            <a:avLst/>
            <a:gdLst/>
            <a:ahLst/>
            <a:cxnLst/>
            <a:rect l="l" t="t" r="r" b="b"/>
            <a:pathLst>
              <a:path w="296370" h="422289">
                <a:moveTo>
                  <a:pt x="0" y="0"/>
                </a:moveTo>
                <a:lnTo>
                  <a:pt x="296371" y="0"/>
                </a:lnTo>
                <a:lnTo>
                  <a:pt x="296371" y="422290"/>
                </a:lnTo>
                <a:lnTo>
                  <a:pt x="0" y="4222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573918" y="994177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09093" y="900279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4570" y="994177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576940" y="994177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52109" y="994177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05969" y="1552766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42763" y="2112101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2279" y="267339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59857" y="43263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id="32" name="TextBox 32"/>
          <p:cNvSpPr txBox="1"/>
          <p:nvPr/>
        </p:nvSpPr>
        <p:spPr>
          <a:xfrm rot="-5400000">
            <a:off x="-1020381" y="1286201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718267" y="423749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55082" y="4237499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2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82279" y="3270842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961899" y="946552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697075" y="852654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2551" y="946552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964922" y="946552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640090" y="946552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193950" y="1505141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130744" y="2064476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170260" y="2625774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947838" y="385014"/>
            <a:ext cx="1034522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5"/>
              </a:lnSpc>
              <a:spcBef>
                <a:spcPct val="0"/>
              </a:spcBef>
            </a:pPr>
            <a:r>
              <a:rPr lang="en-US" sz="1225" b="1" u="sng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Round 1</a:t>
            </a:r>
          </a:p>
        </p:txBody>
      </p:sp>
      <p:sp>
        <p:nvSpPr>
          <p:cNvPr id="46" name="TextBox 46"/>
          <p:cNvSpPr txBox="1"/>
          <p:nvPr/>
        </p:nvSpPr>
        <p:spPr>
          <a:xfrm rot="-5400000">
            <a:off x="4367600" y="1238576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170260" y="3223217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941055" y="4716124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676230" y="4622226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191707" y="4716124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8944077" y="4716124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619246" y="4716124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173106" y="5274713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109900" y="5834048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149416" y="6395346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57" name="TextBox 57"/>
          <p:cNvSpPr txBox="1"/>
          <p:nvPr/>
        </p:nvSpPr>
        <p:spPr>
          <a:xfrm rot="-5400000">
            <a:off x="4346756" y="5008148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149416" y="699278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652045" y="4716124"/>
            <a:ext cx="55738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kitchen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387220" y="4622226"/>
            <a:ext cx="4234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living room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902697" y="4716124"/>
            <a:ext cx="752370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bathroom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655067" y="4716124"/>
            <a:ext cx="550101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garden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330236" y="4716124"/>
            <a:ext cx="654942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bedroom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84096" y="5274713"/>
            <a:ext cx="569536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table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20890" y="5834048"/>
            <a:ext cx="713467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stove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60406" y="6395346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mirror</a:t>
            </a:r>
          </a:p>
        </p:txBody>
      </p:sp>
      <p:sp>
        <p:nvSpPr>
          <p:cNvPr id="68" name="TextBox 68"/>
          <p:cNvSpPr txBox="1"/>
          <p:nvPr/>
        </p:nvSpPr>
        <p:spPr>
          <a:xfrm rot="-5400000">
            <a:off x="-942254" y="5008148"/>
            <a:ext cx="2900103" cy="20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715"/>
              </a:lnSpc>
              <a:spcBef>
                <a:spcPct val="0"/>
              </a:spcBef>
            </a:pPr>
            <a:r>
              <a:rPr lang="en-US" sz="1225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There is a _____________.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860406" y="6992789"/>
            <a:ext cx="695948" cy="174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</a:pPr>
            <a:r>
              <a:rPr lang="en-US" sz="1050" b="1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chair</a:t>
            </a:r>
          </a:p>
        </p:txBody>
      </p:sp>
      <p:sp>
        <p:nvSpPr>
          <p:cNvPr id="70" name="TextBox 23">
            <a:extLst>
              <a:ext uri="{FF2B5EF4-FFF2-40B4-BE49-F238E27FC236}">
                <a16:creationId xmlns:a16="http://schemas.microsoft.com/office/drawing/2014/main" id="{5B228078-D21E-DCD2-9158-BE1357775DE1}"/>
              </a:ext>
            </a:extLst>
          </p:cNvPr>
          <p:cNvSpPr txBox="1"/>
          <p:nvPr/>
        </p:nvSpPr>
        <p:spPr>
          <a:xfrm>
            <a:off x="1373131" y="641037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1" name="TextBox 23">
            <a:extLst>
              <a:ext uri="{FF2B5EF4-FFF2-40B4-BE49-F238E27FC236}">
                <a16:creationId xmlns:a16="http://schemas.microsoft.com/office/drawing/2014/main" id="{8FED6BC3-4167-B500-3ED6-30F9A931D3E7}"/>
              </a:ext>
            </a:extLst>
          </p:cNvPr>
          <p:cNvSpPr txBox="1"/>
          <p:nvPr/>
        </p:nvSpPr>
        <p:spPr>
          <a:xfrm>
            <a:off x="1512040" y="4394449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2" name="TextBox 23">
            <a:extLst>
              <a:ext uri="{FF2B5EF4-FFF2-40B4-BE49-F238E27FC236}">
                <a16:creationId xmlns:a16="http://schemas.microsoft.com/office/drawing/2014/main" id="{DAD523C1-2573-2970-DFBD-73E1D152080A}"/>
              </a:ext>
            </a:extLst>
          </p:cNvPr>
          <p:cNvSpPr txBox="1"/>
          <p:nvPr/>
        </p:nvSpPr>
        <p:spPr>
          <a:xfrm>
            <a:off x="6823367" y="4347278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  <p:sp>
        <p:nvSpPr>
          <p:cNvPr id="73" name="TextBox 23">
            <a:extLst>
              <a:ext uri="{FF2B5EF4-FFF2-40B4-BE49-F238E27FC236}">
                <a16:creationId xmlns:a16="http://schemas.microsoft.com/office/drawing/2014/main" id="{EF9664CD-A4C6-7D63-30DA-4D7E000B13D8}"/>
              </a:ext>
            </a:extLst>
          </p:cNvPr>
          <p:cNvSpPr txBox="1"/>
          <p:nvPr/>
        </p:nvSpPr>
        <p:spPr>
          <a:xfrm>
            <a:off x="6861421" y="577248"/>
            <a:ext cx="2028178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US" sz="1200" b="1" dirty="0">
                <a:solidFill>
                  <a:srgbClr val="000000"/>
                </a:solidFill>
                <a:latin typeface="Segoe UI Variable Display" pitchFamily="2" charset="0"/>
                <a:ea typeface="Canva Sans Bold"/>
                <a:cs typeface="Canva Sans Bold"/>
                <a:sym typeface="Canva Sans Bold"/>
              </a:rPr>
              <a:t>What’s in the ______________?</a:t>
            </a:r>
          </a:p>
        </p:txBody>
      </p:sp>
    </p:spTree>
    <p:extLst>
      <p:ext uri="{BB962C8B-B14F-4D97-AF65-F5344CB8AC3E}">
        <p14:creationId xmlns:p14="http://schemas.microsoft.com/office/powerpoint/2010/main" val="4276806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160</Words>
  <Application>Microsoft Office PowerPoint</Application>
  <PresentationFormat>사용자 지정</PresentationFormat>
  <Paragraphs>96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Segoe UI Variable Display</vt:lpstr>
      <vt:lpstr>Arial</vt:lpstr>
      <vt:lpstr>Canva Sans Bold</vt:lpstr>
      <vt:lpstr>Calibri</vt:lpstr>
      <vt:lpstr>Office Theme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Battle Ninjas Activity Sheet</dc:title>
  <cp:lastModifiedBy>Bridget Daugherty</cp:lastModifiedBy>
  <cp:revision>3</cp:revision>
  <dcterms:created xsi:type="dcterms:W3CDTF">2006-08-16T00:00:00Z</dcterms:created>
  <dcterms:modified xsi:type="dcterms:W3CDTF">2026-06-24T05:57:51Z</dcterms:modified>
  <dc:identifier>DAHDhd-tTUs</dc:identifier>
</cp:coreProperties>
</file>